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0693400" cy="7556500"/>
  <p:notesSz cx="6858000" cy="9144000"/>
  <p:embeddedFontLst>
    <p:embeddedFont>
      <p:font typeface="Anantason Bold" charset="1" panose="000000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883664"/>
            <a:ext cx="10692000" cy="2338168"/>
            <a:chOff x="0" y="0"/>
            <a:chExt cx="3831771" cy="83794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831772" cy="837947"/>
            </a:xfrm>
            <a:custGeom>
              <a:avLst/>
              <a:gdLst/>
              <a:ahLst/>
              <a:cxnLst/>
              <a:rect r="r" b="b" t="t" l="l"/>
              <a:pathLst>
                <a:path h="837947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837947"/>
                  </a:lnTo>
                  <a:lnTo>
                    <a:pt x="0" y="8379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04775"/>
              <a:ext cx="3831771" cy="9427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5221832"/>
            <a:ext cx="10692000" cy="2338168"/>
            <a:chOff x="0" y="0"/>
            <a:chExt cx="3831771" cy="83794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831772" cy="837947"/>
            </a:xfrm>
            <a:custGeom>
              <a:avLst/>
              <a:gdLst/>
              <a:ahLst/>
              <a:cxnLst/>
              <a:rect r="r" b="b" t="t" l="l"/>
              <a:pathLst>
                <a:path h="837947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837947"/>
                  </a:lnTo>
                  <a:lnTo>
                    <a:pt x="0" y="8379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04775"/>
              <a:ext cx="3831771" cy="9427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545496"/>
            <a:ext cx="10692000" cy="2338168"/>
            <a:chOff x="0" y="0"/>
            <a:chExt cx="3831771" cy="83794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831772" cy="837947"/>
            </a:xfrm>
            <a:custGeom>
              <a:avLst/>
              <a:gdLst/>
              <a:ahLst/>
              <a:cxnLst/>
              <a:rect r="r" b="b" t="t" l="l"/>
              <a:pathLst>
                <a:path h="837947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837947"/>
                  </a:lnTo>
                  <a:lnTo>
                    <a:pt x="0" y="837947"/>
                  </a:lnTo>
                  <a:close/>
                </a:path>
              </a:pathLst>
            </a:custGeom>
            <a:solidFill>
              <a:srgbClr val="273D6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04775"/>
              <a:ext cx="3831771" cy="9427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true" flipV="true" rot="0">
            <a:off x="0" y="2945857"/>
            <a:ext cx="4682620" cy="2275975"/>
          </a:xfrm>
          <a:custGeom>
            <a:avLst/>
            <a:gdLst/>
            <a:ahLst/>
            <a:cxnLst/>
            <a:rect r="r" b="b" t="t" l="l"/>
            <a:pathLst>
              <a:path h="2275975" w="4682620">
                <a:moveTo>
                  <a:pt x="4682620" y="2275975"/>
                </a:moveTo>
                <a:lnTo>
                  <a:pt x="0" y="2275975"/>
                </a:lnTo>
                <a:lnTo>
                  <a:pt x="0" y="0"/>
                </a:lnTo>
                <a:lnTo>
                  <a:pt x="4682620" y="0"/>
                </a:lnTo>
                <a:lnTo>
                  <a:pt x="4682620" y="2275975"/>
                </a:lnTo>
                <a:close/>
              </a:path>
            </a:pathLst>
          </a:custGeom>
          <a:blipFill>
            <a:blip r:embed="rId2"/>
            <a:stretch>
              <a:fillRect l="0" t="0" r="-7835" b="-7185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009380" y="5284025"/>
            <a:ext cx="4682620" cy="2275975"/>
          </a:xfrm>
          <a:custGeom>
            <a:avLst/>
            <a:gdLst/>
            <a:ahLst/>
            <a:cxnLst/>
            <a:rect r="r" b="b" t="t" l="l"/>
            <a:pathLst>
              <a:path h="2275975" w="4682620">
                <a:moveTo>
                  <a:pt x="0" y="0"/>
                </a:moveTo>
                <a:lnTo>
                  <a:pt x="4682620" y="0"/>
                </a:lnTo>
                <a:lnTo>
                  <a:pt x="4682620" y="2275975"/>
                </a:lnTo>
                <a:lnTo>
                  <a:pt x="0" y="22759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7835" b="-7185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0" y="5891714"/>
            <a:ext cx="10692000" cy="1668286"/>
          </a:xfrm>
          <a:custGeom>
            <a:avLst/>
            <a:gdLst/>
            <a:ahLst/>
            <a:cxnLst/>
            <a:rect r="r" b="b" t="t" l="l"/>
            <a:pathLst>
              <a:path h="1668286" w="10692000">
                <a:moveTo>
                  <a:pt x="0" y="0"/>
                </a:moveTo>
                <a:lnTo>
                  <a:pt x="10692000" y="0"/>
                </a:lnTo>
                <a:lnTo>
                  <a:pt x="10692000" y="1668286"/>
                </a:lnTo>
                <a:lnTo>
                  <a:pt x="0" y="16682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979" t="0" r="-16979" b="-65627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true" rot="0">
            <a:off x="0" y="2883664"/>
            <a:ext cx="10692000" cy="1668286"/>
          </a:xfrm>
          <a:custGeom>
            <a:avLst/>
            <a:gdLst/>
            <a:ahLst/>
            <a:cxnLst/>
            <a:rect r="r" b="b" t="t" l="l"/>
            <a:pathLst>
              <a:path h="1668286" w="10692000">
                <a:moveTo>
                  <a:pt x="10692000" y="1668286"/>
                </a:moveTo>
                <a:lnTo>
                  <a:pt x="0" y="1668286"/>
                </a:lnTo>
                <a:lnTo>
                  <a:pt x="0" y="0"/>
                </a:lnTo>
                <a:lnTo>
                  <a:pt x="10692000" y="0"/>
                </a:lnTo>
                <a:lnTo>
                  <a:pt x="10692000" y="1668286"/>
                </a:lnTo>
                <a:close/>
              </a:path>
            </a:pathLst>
          </a:custGeom>
          <a:blipFill>
            <a:blip r:embed="rId3"/>
            <a:stretch>
              <a:fillRect l="-16979" t="0" r="-16979" b="-65627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8000" y="5288507"/>
            <a:ext cx="875315" cy="876912"/>
          </a:xfrm>
          <a:custGeom>
            <a:avLst/>
            <a:gdLst/>
            <a:ahLst/>
            <a:cxnLst/>
            <a:rect r="r" b="b" t="t" l="l"/>
            <a:pathLst>
              <a:path h="876912" w="875315">
                <a:moveTo>
                  <a:pt x="0" y="0"/>
                </a:moveTo>
                <a:lnTo>
                  <a:pt x="875315" y="0"/>
                </a:lnTo>
                <a:lnTo>
                  <a:pt x="875315" y="876913"/>
                </a:lnTo>
                <a:lnTo>
                  <a:pt x="0" y="8769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21344" y="5326434"/>
            <a:ext cx="836510" cy="836510"/>
          </a:xfrm>
          <a:custGeom>
            <a:avLst/>
            <a:gdLst/>
            <a:ahLst/>
            <a:cxnLst/>
            <a:rect r="r" b="b" t="t" l="l"/>
            <a:pathLst>
              <a:path h="836510" w="836510">
                <a:moveTo>
                  <a:pt x="0" y="0"/>
                </a:moveTo>
                <a:lnTo>
                  <a:pt x="836510" y="0"/>
                </a:lnTo>
                <a:lnTo>
                  <a:pt x="836510" y="836510"/>
                </a:lnTo>
                <a:lnTo>
                  <a:pt x="0" y="8365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true" rot="0">
            <a:off x="9665400" y="4292636"/>
            <a:ext cx="875315" cy="876912"/>
          </a:xfrm>
          <a:custGeom>
            <a:avLst/>
            <a:gdLst/>
            <a:ahLst/>
            <a:cxnLst/>
            <a:rect r="r" b="b" t="t" l="l"/>
            <a:pathLst>
              <a:path h="876912" w="875315">
                <a:moveTo>
                  <a:pt x="875316" y="876912"/>
                </a:moveTo>
                <a:lnTo>
                  <a:pt x="0" y="876912"/>
                </a:lnTo>
                <a:lnTo>
                  <a:pt x="0" y="0"/>
                </a:lnTo>
                <a:lnTo>
                  <a:pt x="875316" y="0"/>
                </a:lnTo>
                <a:lnTo>
                  <a:pt x="875316" y="876912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true" rot="0">
            <a:off x="8878463" y="4292636"/>
            <a:ext cx="836510" cy="836510"/>
          </a:xfrm>
          <a:custGeom>
            <a:avLst/>
            <a:gdLst/>
            <a:ahLst/>
            <a:cxnLst/>
            <a:rect r="r" b="b" t="t" l="l"/>
            <a:pathLst>
              <a:path h="836510" w="836510">
                <a:moveTo>
                  <a:pt x="0" y="836510"/>
                </a:moveTo>
                <a:lnTo>
                  <a:pt x="836510" y="836510"/>
                </a:lnTo>
                <a:lnTo>
                  <a:pt x="836510" y="0"/>
                </a:lnTo>
                <a:lnTo>
                  <a:pt x="0" y="0"/>
                </a:lnTo>
                <a:lnTo>
                  <a:pt x="0" y="83651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649854" y="5926930"/>
            <a:ext cx="7510195" cy="339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7"/>
              </a:lnSpc>
            </a:pPr>
            <a:r>
              <a:rPr lang="en-US" sz="2799" b="true">
                <a:solidFill>
                  <a:srgbClr val="005493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มาตรฐานที่ 1 ผลลัพธ์คุณภาพของเด็กปฐมวัย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163516" y="5554386"/>
            <a:ext cx="2364969" cy="226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1"/>
              </a:lnSpc>
            </a:pPr>
            <a:r>
              <a:rPr lang="en-US" sz="1932" b="true">
                <a:solidFill>
                  <a:srgbClr val="7C2B8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การศึกษาประถมวัย</a:t>
            </a:r>
          </a:p>
        </p:txBody>
      </p:sp>
      <p:sp>
        <p:nvSpPr>
          <p:cNvPr name="TextBox 21" id="21"/>
          <p:cNvSpPr txBox="true"/>
          <p:nvPr/>
        </p:nvSpPr>
        <p:spPr>
          <a:xfrm rot="-10800000">
            <a:off x="3942148" y="4674891"/>
            <a:ext cx="2364969" cy="226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1"/>
              </a:lnSpc>
            </a:pPr>
            <a:r>
              <a:rPr lang="en-US" sz="1932" b="true">
                <a:solidFill>
                  <a:srgbClr val="7C2B8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การศึกษาประถมวัย</a:t>
            </a:r>
          </a:p>
        </p:txBody>
      </p:sp>
      <p:sp>
        <p:nvSpPr>
          <p:cNvPr name="TextBox 22" id="22"/>
          <p:cNvSpPr txBox="true"/>
          <p:nvPr/>
        </p:nvSpPr>
        <p:spPr>
          <a:xfrm rot="-10800000">
            <a:off x="1513535" y="4192037"/>
            <a:ext cx="7510195" cy="339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7"/>
              </a:lnSpc>
            </a:pPr>
            <a:r>
              <a:rPr lang="en-US" sz="2799" b="true">
                <a:solidFill>
                  <a:srgbClr val="005493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มาตรฐานที่ 1 ผลลัพธ์คุณภาพของเด็กปฐมวัย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883664"/>
            <a:ext cx="10692000" cy="2338168"/>
            <a:chOff x="0" y="0"/>
            <a:chExt cx="3831771" cy="83794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831772" cy="837947"/>
            </a:xfrm>
            <a:custGeom>
              <a:avLst/>
              <a:gdLst/>
              <a:ahLst/>
              <a:cxnLst/>
              <a:rect r="r" b="b" t="t" l="l"/>
              <a:pathLst>
                <a:path h="837947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837947"/>
                  </a:lnTo>
                  <a:lnTo>
                    <a:pt x="0" y="837947"/>
                  </a:ln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D5D5D5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04775"/>
              <a:ext cx="3831771" cy="9427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5221832"/>
            <a:ext cx="10692000" cy="2338168"/>
            <a:chOff x="0" y="0"/>
            <a:chExt cx="3831771" cy="83794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831772" cy="837947"/>
            </a:xfrm>
            <a:custGeom>
              <a:avLst/>
              <a:gdLst/>
              <a:ahLst/>
              <a:cxnLst/>
              <a:rect r="r" b="b" t="t" l="l"/>
              <a:pathLst>
                <a:path h="837947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837947"/>
                  </a:lnTo>
                  <a:lnTo>
                    <a:pt x="0" y="837947"/>
                  </a:ln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D5D5D5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04775"/>
              <a:ext cx="3831771" cy="9427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2283923" y="6974743"/>
            <a:ext cx="8408077" cy="882848"/>
          </a:xfrm>
          <a:custGeom>
            <a:avLst/>
            <a:gdLst/>
            <a:ahLst/>
            <a:cxnLst/>
            <a:rect r="r" b="b" t="t" l="l"/>
            <a:pathLst>
              <a:path h="882848" w="8408077">
                <a:moveTo>
                  <a:pt x="0" y="0"/>
                </a:moveTo>
                <a:lnTo>
                  <a:pt x="8408077" y="0"/>
                </a:lnTo>
                <a:lnTo>
                  <a:pt x="8408077" y="882848"/>
                </a:lnTo>
                <a:lnTo>
                  <a:pt x="0" y="882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true" rot="0">
            <a:off x="0" y="2514364"/>
            <a:ext cx="8408077" cy="882848"/>
          </a:xfrm>
          <a:custGeom>
            <a:avLst/>
            <a:gdLst/>
            <a:ahLst/>
            <a:cxnLst/>
            <a:rect r="r" b="b" t="t" l="l"/>
            <a:pathLst>
              <a:path h="882848" w="8408077">
                <a:moveTo>
                  <a:pt x="8408077" y="882848"/>
                </a:moveTo>
                <a:lnTo>
                  <a:pt x="0" y="882848"/>
                </a:lnTo>
                <a:lnTo>
                  <a:pt x="0" y="0"/>
                </a:lnTo>
                <a:lnTo>
                  <a:pt x="8408077" y="0"/>
                </a:lnTo>
                <a:lnTo>
                  <a:pt x="8408077" y="88284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0" y="5288507"/>
            <a:ext cx="3086573" cy="2271493"/>
          </a:xfrm>
          <a:custGeom>
            <a:avLst/>
            <a:gdLst/>
            <a:ahLst/>
            <a:cxnLst/>
            <a:rect r="r" b="b" t="t" l="l"/>
            <a:pathLst>
              <a:path h="2271493" w="3086573">
                <a:moveTo>
                  <a:pt x="0" y="0"/>
                </a:moveTo>
                <a:lnTo>
                  <a:pt x="3086573" y="0"/>
                </a:lnTo>
                <a:lnTo>
                  <a:pt x="3086573" y="2271493"/>
                </a:lnTo>
                <a:lnTo>
                  <a:pt x="0" y="22714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6668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true" rot="0">
            <a:off x="7605427" y="2857653"/>
            <a:ext cx="3086573" cy="2271493"/>
          </a:xfrm>
          <a:custGeom>
            <a:avLst/>
            <a:gdLst/>
            <a:ahLst/>
            <a:cxnLst/>
            <a:rect r="r" b="b" t="t" l="l"/>
            <a:pathLst>
              <a:path h="2271493" w="3086573">
                <a:moveTo>
                  <a:pt x="3086573" y="2271493"/>
                </a:moveTo>
                <a:lnTo>
                  <a:pt x="0" y="2271493"/>
                </a:lnTo>
                <a:lnTo>
                  <a:pt x="0" y="0"/>
                </a:lnTo>
                <a:lnTo>
                  <a:pt x="3086573" y="0"/>
                </a:lnTo>
                <a:lnTo>
                  <a:pt x="3086573" y="2271493"/>
                </a:lnTo>
                <a:close/>
              </a:path>
            </a:pathLst>
          </a:custGeom>
          <a:blipFill>
            <a:blip r:embed="rId4"/>
            <a:stretch>
              <a:fillRect l="0" t="0" r="0" b="-6668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0" y="545496"/>
            <a:ext cx="10692000" cy="2338168"/>
            <a:chOff x="0" y="0"/>
            <a:chExt cx="3831771" cy="83794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831772" cy="837947"/>
            </a:xfrm>
            <a:custGeom>
              <a:avLst/>
              <a:gdLst/>
              <a:ahLst/>
              <a:cxnLst/>
              <a:rect r="r" b="b" t="t" l="l"/>
              <a:pathLst>
                <a:path h="837947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837947"/>
                  </a:lnTo>
                  <a:lnTo>
                    <a:pt x="0" y="837947"/>
                  </a:lnTo>
                  <a:close/>
                </a:path>
              </a:pathLst>
            </a:custGeom>
            <a:solidFill>
              <a:srgbClr val="273D6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04775"/>
              <a:ext cx="3831771" cy="9427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08000" y="5288507"/>
            <a:ext cx="875315" cy="876912"/>
          </a:xfrm>
          <a:custGeom>
            <a:avLst/>
            <a:gdLst/>
            <a:ahLst/>
            <a:cxnLst/>
            <a:rect r="r" b="b" t="t" l="l"/>
            <a:pathLst>
              <a:path h="876912" w="875315">
                <a:moveTo>
                  <a:pt x="0" y="0"/>
                </a:moveTo>
                <a:lnTo>
                  <a:pt x="875315" y="0"/>
                </a:lnTo>
                <a:lnTo>
                  <a:pt x="875315" y="876913"/>
                </a:lnTo>
                <a:lnTo>
                  <a:pt x="0" y="8769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21344" y="5326434"/>
            <a:ext cx="836510" cy="836510"/>
          </a:xfrm>
          <a:custGeom>
            <a:avLst/>
            <a:gdLst/>
            <a:ahLst/>
            <a:cxnLst/>
            <a:rect r="r" b="b" t="t" l="l"/>
            <a:pathLst>
              <a:path h="836510" w="836510">
                <a:moveTo>
                  <a:pt x="0" y="0"/>
                </a:moveTo>
                <a:lnTo>
                  <a:pt x="836510" y="0"/>
                </a:lnTo>
                <a:lnTo>
                  <a:pt x="836510" y="836510"/>
                </a:lnTo>
                <a:lnTo>
                  <a:pt x="0" y="8365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true" rot="0">
            <a:off x="9665400" y="4292636"/>
            <a:ext cx="875315" cy="876912"/>
          </a:xfrm>
          <a:custGeom>
            <a:avLst/>
            <a:gdLst/>
            <a:ahLst/>
            <a:cxnLst/>
            <a:rect r="r" b="b" t="t" l="l"/>
            <a:pathLst>
              <a:path h="876912" w="875315">
                <a:moveTo>
                  <a:pt x="875316" y="876912"/>
                </a:moveTo>
                <a:lnTo>
                  <a:pt x="0" y="876912"/>
                </a:lnTo>
                <a:lnTo>
                  <a:pt x="0" y="0"/>
                </a:lnTo>
                <a:lnTo>
                  <a:pt x="875316" y="0"/>
                </a:lnTo>
                <a:lnTo>
                  <a:pt x="875316" y="876912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true" rot="0">
            <a:off x="8878463" y="4292636"/>
            <a:ext cx="836510" cy="836510"/>
          </a:xfrm>
          <a:custGeom>
            <a:avLst/>
            <a:gdLst/>
            <a:ahLst/>
            <a:cxnLst/>
            <a:rect r="r" b="b" t="t" l="l"/>
            <a:pathLst>
              <a:path h="836510" w="836510">
                <a:moveTo>
                  <a:pt x="0" y="836510"/>
                </a:moveTo>
                <a:lnTo>
                  <a:pt x="836510" y="836510"/>
                </a:lnTo>
                <a:lnTo>
                  <a:pt x="836510" y="0"/>
                </a:lnTo>
                <a:lnTo>
                  <a:pt x="0" y="0"/>
                </a:lnTo>
                <a:lnTo>
                  <a:pt x="0" y="83651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true" flipV="false" rot="0">
            <a:off x="8321234" y="5221832"/>
            <a:ext cx="2370766" cy="2338168"/>
          </a:xfrm>
          <a:custGeom>
            <a:avLst/>
            <a:gdLst/>
            <a:ahLst/>
            <a:cxnLst/>
            <a:rect r="r" b="b" t="t" l="l"/>
            <a:pathLst>
              <a:path h="2338168" w="2370766">
                <a:moveTo>
                  <a:pt x="2370766" y="0"/>
                </a:moveTo>
                <a:lnTo>
                  <a:pt x="0" y="0"/>
                </a:lnTo>
                <a:lnTo>
                  <a:pt x="0" y="2338168"/>
                </a:lnTo>
                <a:lnTo>
                  <a:pt x="2370766" y="2338168"/>
                </a:lnTo>
                <a:lnTo>
                  <a:pt x="237076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649854" y="5942073"/>
            <a:ext cx="7510195" cy="4034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7"/>
              </a:lnSpc>
            </a:pPr>
            <a:r>
              <a:rPr lang="en-US" sz="2799" b="true">
                <a:solidFill>
                  <a:srgbClr val="005493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มาตรฐานที่ 1 ผลลัพธ์ของผู้เรียน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163516" y="5554386"/>
            <a:ext cx="2364969" cy="226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1"/>
              </a:lnSpc>
            </a:pPr>
            <a:r>
              <a:rPr lang="en-US" sz="1932" b="true">
                <a:solidFill>
                  <a:srgbClr val="7C2B8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การศึกษาขั้นพื้นฐาน</a:t>
            </a:r>
          </a:p>
        </p:txBody>
      </p:sp>
      <p:sp>
        <p:nvSpPr>
          <p:cNvPr name="TextBox 22" id="22"/>
          <p:cNvSpPr txBox="true"/>
          <p:nvPr/>
        </p:nvSpPr>
        <p:spPr>
          <a:xfrm rot="-10800000">
            <a:off x="3942148" y="4674891"/>
            <a:ext cx="2364969" cy="226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1"/>
              </a:lnSpc>
            </a:pPr>
            <a:r>
              <a:rPr lang="en-US" sz="1932" b="true">
                <a:solidFill>
                  <a:srgbClr val="7C2B8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การศึกษาขั้นพื้นฐาน</a:t>
            </a:r>
          </a:p>
        </p:txBody>
      </p:sp>
      <p:sp>
        <p:nvSpPr>
          <p:cNvPr name="TextBox 23" id="23"/>
          <p:cNvSpPr txBox="true"/>
          <p:nvPr/>
        </p:nvSpPr>
        <p:spPr>
          <a:xfrm rot="-10800000">
            <a:off x="1513535" y="4109487"/>
            <a:ext cx="7510195" cy="4034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7"/>
              </a:lnSpc>
            </a:pPr>
            <a:r>
              <a:rPr lang="en-US" sz="2799" b="true">
                <a:solidFill>
                  <a:srgbClr val="005493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มาตรฐานที่ 1 ผลลัพธ์ของผู้เรียน</a:t>
            </a:r>
          </a:p>
        </p:txBody>
      </p:sp>
      <p:sp>
        <p:nvSpPr>
          <p:cNvPr name="Freeform 24" id="24"/>
          <p:cNvSpPr/>
          <p:nvPr/>
        </p:nvSpPr>
        <p:spPr>
          <a:xfrm flipH="false" flipV="true" rot="0">
            <a:off x="0" y="2883664"/>
            <a:ext cx="2370766" cy="2338168"/>
          </a:xfrm>
          <a:custGeom>
            <a:avLst/>
            <a:gdLst/>
            <a:ahLst/>
            <a:cxnLst/>
            <a:rect r="r" b="b" t="t" l="l"/>
            <a:pathLst>
              <a:path h="2338168" w="2370766">
                <a:moveTo>
                  <a:pt x="0" y="2338168"/>
                </a:moveTo>
                <a:lnTo>
                  <a:pt x="2370766" y="2338168"/>
                </a:lnTo>
                <a:lnTo>
                  <a:pt x="2370766" y="0"/>
                </a:lnTo>
                <a:lnTo>
                  <a:pt x="0" y="0"/>
                </a:lnTo>
                <a:lnTo>
                  <a:pt x="0" y="2338168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883664"/>
            <a:ext cx="10692000" cy="2338168"/>
            <a:chOff x="0" y="0"/>
            <a:chExt cx="3831771" cy="83794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831772" cy="837947"/>
            </a:xfrm>
            <a:custGeom>
              <a:avLst/>
              <a:gdLst/>
              <a:ahLst/>
              <a:cxnLst/>
              <a:rect r="r" b="b" t="t" l="l"/>
              <a:pathLst>
                <a:path h="837947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837947"/>
                  </a:lnTo>
                  <a:lnTo>
                    <a:pt x="0" y="837947"/>
                  </a:ln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D5D5D5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04775"/>
              <a:ext cx="3831771" cy="9427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5221832"/>
            <a:ext cx="10692000" cy="2338168"/>
            <a:chOff x="0" y="0"/>
            <a:chExt cx="3831771" cy="83794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831772" cy="837947"/>
            </a:xfrm>
            <a:custGeom>
              <a:avLst/>
              <a:gdLst/>
              <a:ahLst/>
              <a:cxnLst/>
              <a:rect r="r" b="b" t="t" l="l"/>
              <a:pathLst>
                <a:path h="837947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837947"/>
                  </a:lnTo>
                  <a:lnTo>
                    <a:pt x="0" y="837947"/>
                  </a:ln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D5D5D5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04775"/>
              <a:ext cx="3831771" cy="9427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2283923" y="6974743"/>
            <a:ext cx="8408077" cy="882848"/>
          </a:xfrm>
          <a:custGeom>
            <a:avLst/>
            <a:gdLst/>
            <a:ahLst/>
            <a:cxnLst/>
            <a:rect r="r" b="b" t="t" l="l"/>
            <a:pathLst>
              <a:path h="882848" w="8408077">
                <a:moveTo>
                  <a:pt x="0" y="0"/>
                </a:moveTo>
                <a:lnTo>
                  <a:pt x="8408077" y="0"/>
                </a:lnTo>
                <a:lnTo>
                  <a:pt x="8408077" y="882848"/>
                </a:lnTo>
                <a:lnTo>
                  <a:pt x="0" y="882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true" rot="0">
            <a:off x="0" y="2514364"/>
            <a:ext cx="8408077" cy="882848"/>
          </a:xfrm>
          <a:custGeom>
            <a:avLst/>
            <a:gdLst/>
            <a:ahLst/>
            <a:cxnLst/>
            <a:rect r="r" b="b" t="t" l="l"/>
            <a:pathLst>
              <a:path h="882848" w="8408077">
                <a:moveTo>
                  <a:pt x="8408077" y="882848"/>
                </a:moveTo>
                <a:lnTo>
                  <a:pt x="0" y="882848"/>
                </a:lnTo>
                <a:lnTo>
                  <a:pt x="0" y="0"/>
                </a:lnTo>
                <a:lnTo>
                  <a:pt x="8408077" y="0"/>
                </a:lnTo>
                <a:lnTo>
                  <a:pt x="8408077" y="88284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0" y="5288507"/>
            <a:ext cx="3086573" cy="2271493"/>
          </a:xfrm>
          <a:custGeom>
            <a:avLst/>
            <a:gdLst/>
            <a:ahLst/>
            <a:cxnLst/>
            <a:rect r="r" b="b" t="t" l="l"/>
            <a:pathLst>
              <a:path h="2271493" w="3086573">
                <a:moveTo>
                  <a:pt x="0" y="0"/>
                </a:moveTo>
                <a:lnTo>
                  <a:pt x="3086573" y="0"/>
                </a:lnTo>
                <a:lnTo>
                  <a:pt x="3086573" y="2271493"/>
                </a:lnTo>
                <a:lnTo>
                  <a:pt x="0" y="22714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6668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true" rot="0">
            <a:off x="7605427" y="2857653"/>
            <a:ext cx="3086573" cy="2271493"/>
          </a:xfrm>
          <a:custGeom>
            <a:avLst/>
            <a:gdLst/>
            <a:ahLst/>
            <a:cxnLst/>
            <a:rect r="r" b="b" t="t" l="l"/>
            <a:pathLst>
              <a:path h="2271493" w="3086573">
                <a:moveTo>
                  <a:pt x="3086573" y="2271493"/>
                </a:moveTo>
                <a:lnTo>
                  <a:pt x="0" y="2271493"/>
                </a:lnTo>
                <a:lnTo>
                  <a:pt x="0" y="0"/>
                </a:lnTo>
                <a:lnTo>
                  <a:pt x="3086573" y="0"/>
                </a:lnTo>
                <a:lnTo>
                  <a:pt x="3086573" y="2271493"/>
                </a:lnTo>
                <a:close/>
              </a:path>
            </a:pathLst>
          </a:custGeom>
          <a:blipFill>
            <a:blip r:embed="rId4"/>
            <a:stretch>
              <a:fillRect l="0" t="0" r="0" b="-6668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0" y="545496"/>
            <a:ext cx="10692000" cy="2338168"/>
            <a:chOff x="0" y="0"/>
            <a:chExt cx="3831771" cy="83794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831772" cy="837947"/>
            </a:xfrm>
            <a:custGeom>
              <a:avLst/>
              <a:gdLst/>
              <a:ahLst/>
              <a:cxnLst/>
              <a:rect r="r" b="b" t="t" l="l"/>
              <a:pathLst>
                <a:path h="837947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837947"/>
                  </a:lnTo>
                  <a:lnTo>
                    <a:pt x="0" y="837947"/>
                  </a:lnTo>
                  <a:close/>
                </a:path>
              </a:pathLst>
            </a:custGeom>
            <a:solidFill>
              <a:srgbClr val="273D6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04775"/>
              <a:ext cx="3831771" cy="9427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08000" y="5288507"/>
            <a:ext cx="875315" cy="876912"/>
          </a:xfrm>
          <a:custGeom>
            <a:avLst/>
            <a:gdLst/>
            <a:ahLst/>
            <a:cxnLst/>
            <a:rect r="r" b="b" t="t" l="l"/>
            <a:pathLst>
              <a:path h="876912" w="875315">
                <a:moveTo>
                  <a:pt x="0" y="0"/>
                </a:moveTo>
                <a:lnTo>
                  <a:pt x="875315" y="0"/>
                </a:lnTo>
                <a:lnTo>
                  <a:pt x="875315" y="876913"/>
                </a:lnTo>
                <a:lnTo>
                  <a:pt x="0" y="8769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21344" y="5326434"/>
            <a:ext cx="836510" cy="836510"/>
          </a:xfrm>
          <a:custGeom>
            <a:avLst/>
            <a:gdLst/>
            <a:ahLst/>
            <a:cxnLst/>
            <a:rect r="r" b="b" t="t" l="l"/>
            <a:pathLst>
              <a:path h="836510" w="836510">
                <a:moveTo>
                  <a:pt x="0" y="0"/>
                </a:moveTo>
                <a:lnTo>
                  <a:pt x="836510" y="0"/>
                </a:lnTo>
                <a:lnTo>
                  <a:pt x="836510" y="836510"/>
                </a:lnTo>
                <a:lnTo>
                  <a:pt x="0" y="8365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true" rot="0">
            <a:off x="9665400" y="4292636"/>
            <a:ext cx="875315" cy="876912"/>
          </a:xfrm>
          <a:custGeom>
            <a:avLst/>
            <a:gdLst/>
            <a:ahLst/>
            <a:cxnLst/>
            <a:rect r="r" b="b" t="t" l="l"/>
            <a:pathLst>
              <a:path h="876912" w="875315">
                <a:moveTo>
                  <a:pt x="875316" y="876912"/>
                </a:moveTo>
                <a:lnTo>
                  <a:pt x="0" y="876912"/>
                </a:lnTo>
                <a:lnTo>
                  <a:pt x="0" y="0"/>
                </a:lnTo>
                <a:lnTo>
                  <a:pt x="875316" y="0"/>
                </a:lnTo>
                <a:lnTo>
                  <a:pt x="875316" y="876912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true" rot="0">
            <a:off x="8878463" y="4292636"/>
            <a:ext cx="836510" cy="836510"/>
          </a:xfrm>
          <a:custGeom>
            <a:avLst/>
            <a:gdLst/>
            <a:ahLst/>
            <a:cxnLst/>
            <a:rect r="r" b="b" t="t" l="l"/>
            <a:pathLst>
              <a:path h="836510" w="836510">
                <a:moveTo>
                  <a:pt x="0" y="836510"/>
                </a:moveTo>
                <a:lnTo>
                  <a:pt x="836510" y="836510"/>
                </a:lnTo>
                <a:lnTo>
                  <a:pt x="836510" y="0"/>
                </a:lnTo>
                <a:lnTo>
                  <a:pt x="0" y="0"/>
                </a:lnTo>
                <a:lnTo>
                  <a:pt x="0" y="83651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true" flipV="false" rot="0">
            <a:off x="8321234" y="5221832"/>
            <a:ext cx="2370766" cy="2338168"/>
          </a:xfrm>
          <a:custGeom>
            <a:avLst/>
            <a:gdLst/>
            <a:ahLst/>
            <a:cxnLst/>
            <a:rect r="r" b="b" t="t" l="l"/>
            <a:pathLst>
              <a:path h="2338168" w="2370766">
                <a:moveTo>
                  <a:pt x="2370766" y="0"/>
                </a:moveTo>
                <a:lnTo>
                  <a:pt x="0" y="0"/>
                </a:lnTo>
                <a:lnTo>
                  <a:pt x="0" y="2338168"/>
                </a:lnTo>
                <a:lnTo>
                  <a:pt x="2370766" y="2338168"/>
                </a:lnTo>
                <a:lnTo>
                  <a:pt x="237076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649854" y="5866414"/>
            <a:ext cx="7510195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7"/>
              </a:lnSpc>
            </a:pPr>
            <a:r>
              <a:rPr lang="en-US" sz="2799" b="true">
                <a:solidFill>
                  <a:srgbClr val="005493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มาตรฐานที่ 2 การพัฒนาคุณภาพการบริหารจัดการสถานศึกษา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163516" y="5554386"/>
            <a:ext cx="2364969" cy="226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1"/>
              </a:lnSpc>
            </a:pPr>
            <a:r>
              <a:rPr lang="en-US" sz="1932" b="true">
                <a:solidFill>
                  <a:srgbClr val="7C2B8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การศึกษาขั้นพื้นฐาน</a:t>
            </a:r>
          </a:p>
        </p:txBody>
      </p:sp>
      <p:sp>
        <p:nvSpPr>
          <p:cNvPr name="TextBox 22" id="22"/>
          <p:cNvSpPr txBox="true"/>
          <p:nvPr/>
        </p:nvSpPr>
        <p:spPr>
          <a:xfrm rot="-10800000">
            <a:off x="3942148" y="4674891"/>
            <a:ext cx="2364969" cy="226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1"/>
              </a:lnSpc>
            </a:pPr>
            <a:r>
              <a:rPr lang="en-US" sz="1932" b="true">
                <a:solidFill>
                  <a:srgbClr val="7C2B8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การศึกษาขั้นพื้นฐาน</a:t>
            </a:r>
          </a:p>
        </p:txBody>
      </p:sp>
      <p:sp>
        <p:nvSpPr>
          <p:cNvPr name="TextBox 23" id="23"/>
          <p:cNvSpPr txBox="true"/>
          <p:nvPr/>
        </p:nvSpPr>
        <p:spPr>
          <a:xfrm rot="-10800000">
            <a:off x="1513535" y="3795162"/>
            <a:ext cx="7510195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7"/>
              </a:lnSpc>
            </a:pPr>
            <a:r>
              <a:rPr lang="en-US" sz="2799" b="true">
                <a:solidFill>
                  <a:srgbClr val="005493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มาตรฐานที่ 2 การพัฒนาคุณภาพการบริหารจัดการสถานศึกษา</a:t>
            </a:r>
          </a:p>
        </p:txBody>
      </p:sp>
      <p:sp>
        <p:nvSpPr>
          <p:cNvPr name="Freeform 24" id="24"/>
          <p:cNvSpPr/>
          <p:nvPr/>
        </p:nvSpPr>
        <p:spPr>
          <a:xfrm flipH="false" flipV="true" rot="0">
            <a:off x="0" y="2883664"/>
            <a:ext cx="2370766" cy="2338168"/>
          </a:xfrm>
          <a:custGeom>
            <a:avLst/>
            <a:gdLst/>
            <a:ahLst/>
            <a:cxnLst/>
            <a:rect r="r" b="b" t="t" l="l"/>
            <a:pathLst>
              <a:path h="2338168" w="2370766">
                <a:moveTo>
                  <a:pt x="0" y="2338168"/>
                </a:moveTo>
                <a:lnTo>
                  <a:pt x="2370766" y="2338168"/>
                </a:lnTo>
                <a:lnTo>
                  <a:pt x="2370766" y="0"/>
                </a:lnTo>
                <a:lnTo>
                  <a:pt x="0" y="0"/>
                </a:lnTo>
                <a:lnTo>
                  <a:pt x="0" y="2338168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883664"/>
            <a:ext cx="10692000" cy="2338168"/>
            <a:chOff x="0" y="0"/>
            <a:chExt cx="3831771" cy="83794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831772" cy="837947"/>
            </a:xfrm>
            <a:custGeom>
              <a:avLst/>
              <a:gdLst/>
              <a:ahLst/>
              <a:cxnLst/>
              <a:rect r="r" b="b" t="t" l="l"/>
              <a:pathLst>
                <a:path h="837947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837947"/>
                  </a:lnTo>
                  <a:lnTo>
                    <a:pt x="0" y="837947"/>
                  </a:ln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D5D5D5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04775"/>
              <a:ext cx="3831771" cy="9427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5221832"/>
            <a:ext cx="10692000" cy="2338168"/>
            <a:chOff x="0" y="0"/>
            <a:chExt cx="3831771" cy="83794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831772" cy="837947"/>
            </a:xfrm>
            <a:custGeom>
              <a:avLst/>
              <a:gdLst/>
              <a:ahLst/>
              <a:cxnLst/>
              <a:rect r="r" b="b" t="t" l="l"/>
              <a:pathLst>
                <a:path h="837947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837947"/>
                  </a:lnTo>
                  <a:lnTo>
                    <a:pt x="0" y="837947"/>
                  </a:ln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D5D5D5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04775"/>
              <a:ext cx="3831771" cy="9427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2283923" y="6974743"/>
            <a:ext cx="8408077" cy="882848"/>
          </a:xfrm>
          <a:custGeom>
            <a:avLst/>
            <a:gdLst/>
            <a:ahLst/>
            <a:cxnLst/>
            <a:rect r="r" b="b" t="t" l="l"/>
            <a:pathLst>
              <a:path h="882848" w="8408077">
                <a:moveTo>
                  <a:pt x="0" y="0"/>
                </a:moveTo>
                <a:lnTo>
                  <a:pt x="8408077" y="0"/>
                </a:lnTo>
                <a:lnTo>
                  <a:pt x="8408077" y="882848"/>
                </a:lnTo>
                <a:lnTo>
                  <a:pt x="0" y="882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true" rot="0">
            <a:off x="0" y="2514364"/>
            <a:ext cx="8408077" cy="882848"/>
          </a:xfrm>
          <a:custGeom>
            <a:avLst/>
            <a:gdLst/>
            <a:ahLst/>
            <a:cxnLst/>
            <a:rect r="r" b="b" t="t" l="l"/>
            <a:pathLst>
              <a:path h="882848" w="8408077">
                <a:moveTo>
                  <a:pt x="8408077" y="882848"/>
                </a:moveTo>
                <a:lnTo>
                  <a:pt x="0" y="882848"/>
                </a:lnTo>
                <a:lnTo>
                  <a:pt x="0" y="0"/>
                </a:lnTo>
                <a:lnTo>
                  <a:pt x="8408077" y="0"/>
                </a:lnTo>
                <a:lnTo>
                  <a:pt x="8408077" y="88284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0" y="5288507"/>
            <a:ext cx="3086573" cy="2271493"/>
          </a:xfrm>
          <a:custGeom>
            <a:avLst/>
            <a:gdLst/>
            <a:ahLst/>
            <a:cxnLst/>
            <a:rect r="r" b="b" t="t" l="l"/>
            <a:pathLst>
              <a:path h="2271493" w="3086573">
                <a:moveTo>
                  <a:pt x="0" y="0"/>
                </a:moveTo>
                <a:lnTo>
                  <a:pt x="3086573" y="0"/>
                </a:lnTo>
                <a:lnTo>
                  <a:pt x="3086573" y="2271493"/>
                </a:lnTo>
                <a:lnTo>
                  <a:pt x="0" y="22714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6668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true" rot="0">
            <a:off x="7605427" y="2857653"/>
            <a:ext cx="3086573" cy="2271493"/>
          </a:xfrm>
          <a:custGeom>
            <a:avLst/>
            <a:gdLst/>
            <a:ahLst/>
            <a:cxnLst/>
            <a:rect r="r" b="b" t="t" l="l"/>
            <a:pathLst>
              <a:path h="2271493" w="3086573">
                <a:moveTo>
                  <a:pt x="3086573" y="2271493"/>
                </a:moveTo>
                <a:lnTo>
                  <a:pt x="0" y="2271493"/>
                </a:lnTo>
                <a:lnTo>
                  <a:pt x="0" y="0"/>
                </a:lnTo>
                <a:lnTo>
                  <a:pt x="3086573" y="0"/>
                </a:lnTo>
                <a:lnTo>
                  <a:pt x="3086573" y="2271493"/>
                </a:lnTo>
                <a:close/>
              </a:path>
            </a:pathLst>
          </a:custGeom>
          <a:blipFill>
            <a:blip r:embed="rId4"/>
            <a:stretch>
              <a:fillRect l="0" t="0" r="0" b="-6668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0" y="545496"/>
            <a:ext cx="10692000" cy="2338168"/>
            <a:chOff x="0" y="0"/>
            <a:chExt cx="3831771" cy="83794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831772" cy="837947"/>
            </a:xfrm>
            <a:custGeom>
              <a:avLst/>
              <a:gdLst/>
              <a:ahLst/>
              <a:cxnLst/>
              <a:rect r="r" b="b" t="t" l="l"/>
              <a:pathLst>
                <a:path h="837947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837947"/>
                  </a:lnTo>
                  <a:lnTo>
                    <a:pt x="0" y="837947"/>
                  </a:lnTo>
                  <a:close/>
                </a:path>
              </a:pathLst>
            </a:custGeom>
            <a:solidFill>
              <a:srgbClr val="273D6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04775"/>
              <a:ext cx="3831771" cy="9427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08000" y="5288507"/>
            <a:ext cx="875315" cy="876912"/>
          </a:xfrm>
          <a:custGeom>
            <a:avLst/>
            <a:gdLst/>
            <a:ahLst/>
            <a:cxnLst/>
            <a:rect r="r" b="b" t="t" l="l"/>
            <a:pathLst>
              <a:path h="876912" w="875315">
                <a:moveTo>
                  <a:pt x="0" y="0"/>
                </a:moveTo>
                <a:lnTo>
                  <a:pt x="875315" y="0"/>
                </a:lnTo>
                <a:lnTo>
                  <a:pt x="875315" y="876913"/>
                </a:lnTo>
                <a:lnTo>
                  <a:pt x="0" y="8769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21344" y="5326434"/>
            <a:ext cx="836510" cy="836510"/>
          </a:xfrm>
          <a:custGeom>
            <a:avLst/>
            <a:gdLst/>
            <a:ahLst/>
            <a:cxnLst/>
            <a:rect r="r" b="b" t="t" l="l"/>
            <a:pathLst>
              <a:path h="836510" w="836510">
                <a:moveTo>
                  <a:pt x="0" y="0"/>
                </a:moveTo>
                <a:lnTo>
                  <a:pt x="836510" y="0"/>
                </a:lnTo>
                <a:lnTo>
                  <a:pt x="836510" y="836510"/>
                </a:lnTo>
                <a:lnTo>
                  <a:pt x="0" y="8365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true" rot="0">
            <a:off x="9665400" y="4292636"/>
            <a:ext cx="875315" cy="876912"/>
          </a:xfrm>
          <a:custGeom>
            <a:avLst/>
            <a:gdLst/>
            <a:ahLst/>
            <a:cxnLst/>
            <a:rect r="r" b="b" t="t" l="l"/>
            <a:pathLst>
              <a:path h="876912" w="875315">
                <a:moveTo>
                  <a:pt x="875316" y="876912"/>
                </a:moveTo>
                <a:lnTo>
                  <a:pt x="0" y="876912"/>
                </a:lnTo>
                <a:lnTo>
                  <a:pt x="0" y="0"/>
                </a:lnTo>
                <a:lnTo>
                  <a:pt x="875316" y="0"/>
                </a:lnTo>
                <a:lnTo>
                  <a:pt x="875316" y="876912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true" rot="0">
            <a:off x="8878463" y="4292636"/>
            <a:ext cx="836510" cy="836510"/>
          </a:xfrm>
          <a:custGeom>
            <a:avLst/>
            <a:gdLst/>
            <a:ahLst/>
            <a:cxnLst/>
            <a:rect r="r" b="b" t="t" l="l"/>
            <a:pathLst>
              <a:path h="836510" w="836510">
                <a:moveTo>
                  <a:pt x="0" y="836510"/>
                </a:moveTo>
                <a:lnTo>
                  <a:pt x="836510" y="836510"/>
                </a:lnTo>
                <a:lnTo>
                  <a:pt x="836510" y="0"/>
                </a:lnTo>
                <a:lnTo>
                  <a:pt x="0" y="0"/>
                </a:lnTo>
                <a:lnTo>
                  <a:pt x="0" y="83651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true" flipV="false" rot="0">
            <a:off x="8321234" y="5221832"/>
            <a:ext cx="2370766" cy="2338168"/>
          </a:xfrm>
          <a:custGeom>
            <a:avLst/>
            <a:gdLst/>
            <a:ahLst/>
            <a:cxnLst/>
            <a:rect r="r" b="b" t="t" l="l"/>
            <a:pathLst>
              <a:path h="2338168" w="2370766">
                <a:moveTo>
                  <a:pt x="2370766" y="0"/>
                </a:moveTo>
                <a:lnTo>
                  <a:pt x="0" y="0"/>
                </a:lnTo>
                <a:lnTo>
                  <a:pt x="0" y="2338168"/>
                </a:lnTo>
                <a:lnTo>
                  <a:pt x="2370766" y="2338168"/>
                </a:lnTo>
                <a:lnTo>
                  <a:pt x="237076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649854" y="5866414"/>
            <a:ext cx="7510195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7"/>
              </a:lnSpc>
            </a:pPr>
            <a:r>
              <a:rPr lang="en-US" sz="2799" b="true">
                <a:solidFill>
                  <a:srgbClr val="005493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มาตรฐานที่ 3 การพัฒนาคุณภาพ</a:t>
            </a:r>
          </a:p>
          <a:p>
            <a:pPr algn="ctr">
              <a:lnSpc>
                <a:spcPts val="3107"/>
              </a:lnSpc>
            </a:pPr>
            <a:r>
              <a:rPr lang="en-US" sz="2799" b="true">
                <a:solidFill>
                  <a:srgbClr val="005493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การจัดการเรียนรู้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163516" y="5554386"/>
            <a:ext cx="2364969" cy="226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1"/>
              </a:lnSpc>
            </a:pPr>
            <a:r>
              <a:rPr lang="en-US" sz="1932" b="true">
                <a:solidFill>
                  <a:srgbClr val="7C2B8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การศึกษาขั้นพื้นฐาน</a:t>
            </a:r>
          </a:p>
        </p:txBody>
      </p:sp>
      <p:sp>
        <p:nvSpPr>
          <p:cNvPr name="TextBox 22" id="22"/>
          <p:cNvSpPr txBox="true"/>
          <p:nvPr/>
        </p:nvSpPr>
        <p:spPr>
          <a:xfrm rot="-10800000">
            <a:off x="3942148" y="4674891"/>
            <a:ext cx="2364969" cy="226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1"/>
              </a:lnSpc>
            </a:pPr>
            <a:r>
              <a:rPr lang="en-US" sz="1932" b="true">
                <a:solidFill>
                  <a:srgbClr val="7C2B8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การศึกษาขั้นพื้นฐาน</a:t>
            </a:r>
          </a:p>
        </p:txBody>
      </p:sp>
      <p:sp>
        <p:nvSpPr>
          <p:cNvPr name="TextBox 23" id="23"/>
          <p:cNvSpPr txBox="true"/>
          <p:nvPr/>
        </p:nvSpPr>
        <p:spPr>
          <a:xfrm rot="-10800000">
            <a:off x="1513535" y="3795162"/>
            <a:ext cx="7510195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7"/>
              </a:lnSpc>
            </a:pPr>
            <a:r>
              <a:rPr lang="en-US" sz="2799" b="true">
                <a:solidFill>
                  <a:srgbClr val="005493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มาตรฐานที่ 3 การพัฒนาคุณภาพ</a:t>
            </a:r>
          </a:p>
          <a:p>
            <a:pPr algn="ctr">
              <a:lnSpc>
                <a:spcPts val="3107"/>
              </a:lnSpc>
            </a:pPr>
            <a:r>
              <a:rPr lang="en-US" sz="2799" b="true">
                <a:solidFill>
                  <a:srgbClr val="005493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การจัดการเรียนรู้</a:t>
            </a:r>
          </a:p>
        </p:txBody>
      </p:sp>
      <p:sp>
        <p:nvSpPr>
          <p:cNvPr name="Freeform 24" id="24"/>
          <p:cNvSpPr/>
          <p:nvPr/>
        </p:nvSpPr>
        <p:spPr>
          <a:xfrm flipH="false" flipV="true" rot="0">
            <a:off x="0" y="2883664"/>
            <a:ext cx="2370766" cy="2338168"/>
          </a:xfrm>
          <a:custGeom>
            <a:avLst/>
            <a:gdLst/>
            <a:ahLst/>
            <a:cxnLst/>
            <a:rect r="r" b="b" t="t" l="l"/>
            <a:pathLst>
              <a:path h="2338168" w="2370766">
                <a:moveTo>
                  <a:pt x="0" y="2338168"/>
                </a:moveTo>
                <a:lnTo>
                  <a:pt x="2370766" y="2338168"/>
                </a:lnTo>
                <a:lnTo>
                  <a:pt x="2370766" y="0"/>
                </a:lnTo>
                <a:lnTo>
                  <a:pt x="0" y="0"/>
                </a:lnTo>
                <a:lnTo>
                  <a:pt x="0" y="2338168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883664"/>
            <a:ext cx="10692000" cy="2338168"/>
            <a:chOff x="0" y="0"/>
            <a:chExt cx="3831771" cy="83794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831772" cy="837947"/>
            </a:xfrm>
            <a:custGeom>
              <a:avLst/>
              <a:gdLst/>
              <a:ahLst/>
              <a:cxnLst/>
              <a:rect r="r" b="b" t="t" l="l"/>
              <a:pathLst>
                <a:path h="837947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837947"/>
                  </a:lnTo>
                  <a:lnTo>
                    <a:pt x="0" y="8379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04775"/>
              <a:ext cx="3831771" cy="9427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5221832"/>
            <a:ext cx="10692000" cy="2338168"/>
            <a:chOff x="0" y="0"/>
            <a:chExt cx="3831771" cy="83794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831772" cy="837947"/>
            </a:xfrm>
            <a:custGeom>
              <a:avLst/>
              <a:gdLst/>
              <a:ahLst/>
              <a:cxnLst/>
              <a:rect r="r" b="b" t="t" l="l"/>
              <a:pathLst>
                <a:path h="837947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837947"/>
                  </a:lnTo>
                  <a:lnTo>
                    <a:pt x="0" y="8379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04775"/>
              <a:ext cx="3831771" cy="9427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545496"/>
            <a:ext cx="10692000" cy="2338168"/>
            <a:chOff x="0" y="0"/>
            <a:chExt cx="3831771" cy="83794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831772" cy="837947"/>
            </a:xfrm>
            <a:custGeom>
              <a:avLst/>
              <a:gdLst/>
              <a:ahLst/>
              <a:cxnLst/>
              <a:rect r="r" b="b" t="t" l="l"/>
              <a:pathLst>
                <a:path h="837947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837947"/>
                  </a:lnTo>
                  <a:lnTo>
                    <a:pt x="0" y="837947"/>
                  </a:lnTo>
                  <a:close/>
                </a:path>
              </a:pathLst>
            </a:custGeom>
            <a:solidFill>
              <a:srgbClr val="273D6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04775"/>
              <a:ext cx="3831771" cy="9427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true" flipV="true" rot="0">
            <a:off x="0" y="2945857"/>
            <a:ext cx="4682620" cy="2275975"/>
          </a:xfrm>
          <a:custGeom>
            <a:avLst/>
            <a:gdLst/>
            <a:ahLst/>
            <a:cxnLst/>
            <a:rect r="r" b="b" t="t" l="l"/>
            <a:pathLst>
              <a:path h="2275975" w="4682620">
                <a:moveTo>
                  <a:pt x="4682620" y="2275975"/>
                </a:moveTo>
                <a:lnTo>
                  <a:pt x="0" y="2275975"/>
                </a:lnTo>
                <a:lnTo>
                  <a:pt x="0" y="0"/>
                </a:lnTo>
                <a:lnTo>
                  <a:pt x="4682620" y="0"/>
                </a:lnTo>
                <a:lnTo>
                  <a:pt x="4682620" y="2275975"/>
                </a:lnTo>
                <a:close/>
              </a:path>
            </a:pathLst>
          </a:custGeom>
          <a:blipFill>
            <a:blip r:embed="rId2"/>
            <a:stretch>
              <a:fillRect l="0" t="0" r="-7835" b="-7185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009380" y="5284025"/>
            <a:ext cx="4682620" cy="2275975"/>
          </a:xfrm>
          <a:custGeom>
            <a:avLst/>
            <a:gdLst/>
            <a:ahLst/>
            <a:cxnLst/>
            <a:rect r="r" b="b" t="t" l="l"/>
            <a:pathLst>
              <a:path h="2275975" w="4682620">
                <a:moveTo>
                  <a:pt x="0" y="0"/>
                </a:moveTo>
                <a:lnTo>
                  <a:pt x="4682620" y="0"/>
                </a:lnTo>
                <a:lnTo>
                  <a:pt x="4682620" y="2275975"/>
                </a:lnTo>
                <a:lnTo>
                  <a:pt x="0" y="22759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7835" b="-7185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0" y="5891714"/>
            <a:ext cx="10692000" cy="1668286"/>
          </a:xfrm>
          <a:custGeom>
            <a:avLst/>
            <a:gdLst/>
            <a:ahLst/>
            <a:cxnLst/>
            <a:rect r="r" b="b" t="t" l="l"/>
            <a:pathLst>
              <a:path h="1668286" w="10692000">
                <a:moveTo>
                  <a:pt x="0" y="0"/>
                </a:moveTo>
                <a:lnTo>
                  <a:pt x="10692000" y="0"/>
                </a:lnTo>
                <a:lnTo>
                  <a:pt x="10692000" y="1668286"/>
                </a:lnTo>
                <a:lnTo>
                  <a:pt x="0" y="16682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979" t="0" r="-16979" b="-65627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true" rot="0">
            <a:off x="0" y="2883664"/>
            <a:ext cx="10692000" cy="1668286"/>
          </a:xfrm>
          <a:custGeom>
            <a:avLst/>
            <a:gdLst/>
            <a:ahLst/>
            <a:cxnLst/>
            <a:rect r="r" b="b" t="t" l="l"/>
            <a:pathLst>
              <a:path h="1668286" w="10692000">
                <a:moveTo>
                  <a:pt x="10692000" y="1668286"/>
                </a:moveTo>
                <a:lnTo>
                  <a:pt x="0" y="1668286"/>
                </a:lnTo>
                <a:lnTo>
                  <a:pt x="0" y="0"/>
                </a:lnTo>
                <a:lnTo>
                  <a:pt x="10692000" y="0"/>
                </a:lnTo>
                <a:lnTo>
                  <a:pt x="10692000" y="1668286"/>
                </a:lnTo>
                <a:close/>
              </a:path>
            </a:pathLst>
          </a:custGeom>
          <a:blipFill>
            <a:blip r:embed="rId3"/>
            <a:stretch>
              <a:fillRect l="-16979" t="0" r="-16979" b="-65627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8000" y="5288507"/>
            <a:ext cx="875315" cy="876912"/>
          </a:xfrm>
          <a:custGeom>
            <a:avLst/>
            <a:gdLst/>
            <a:ahLst/>
            <a:cxnLst/>
            <a:rect r="r" b="b" t="t" l="l"/>
            <a:pathLst>
              <a:path h="876912" w="875315">
                <a:moveTo>
                  <a:pt x="0" y="0"/>
                </a:moveTo>
                <a:lnTo>
                  <a:pt x="875315" y="0"/>
                </a:lnTo>
                <a:lnTo>
                  <a:pt x="875315" y="876913"/>
                </a:lnTo>
                <a:lnTo>
                  <a:pt x="0" y="8769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21344" y="5326434"/>
            <a:ext cx="836510" cy="836510"/>
          </a:xfrm>
          <a:custGeom>
            <a:avLst/>
            <a:gdLst/>
            <a:ahLst/>
            <a:cxnLst/>
            <a:rect r="r" b="b" t="t" l="l"/>
            <a:pathLst>
              <a:path h="836510" w="836510">
                <a:moveTo>
                  <a:pt x="0" y="0"/>
                </a:moveTo>
                <a:lnTo>
                  <a:pt x="836510" y="0"/>
                </a:lnTo>
                <a:lnTo>
                  <a:pt x="836510" y="836510"/>
                </a:lnTo>
                <a:lnTo>
                  <a:pt x="0" y="8365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true" rot="0">
            <a:off x="9665400" y="4292636"/>
            <a:ext cx="875315" cy="876912"/>
          </a:xfrm>
          <a:custGeom>
            <a:avLst/>
            <a:gdLst/>
            <a:ahLst/>
            <a:cxnLst/>
            <a:rect r="r" b="b" t="t" l="l"/>
            <a:pathLst>
              <a:path h="876912" w="875315">
                <a:moveTo>
                  <a:pt x="875316" y="876912"/>
                </a:moveTo>
                <a:lnTo>
                  <a:pt x="0" y="876912"/>
                </a:lnTo>
                <a:lnTo>
                  <a:pt x="0" y="0"/>
                </a:lnTo>
                <a:lnTo>
                  <a:pt x="875316" y="0"/>
                </a:lnTo>
                <a:lnTo>
                  <a:pt x="875316" y="876912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true" rot="0">
            <a:off x="8878463" y="4292636"/>
            <a:ext cx="836510" cy="836510"/>
          </a:xfrm>
          <a:custGeom>
            <a:avLst/>
            <a:gdLst/>
            <a:ahLst/>
            <a:cxnLst/>
            <a:rect r="r" b="b" t="t" l="l"/>
            <a:pathLst>
              <a:path h="836510" w="836510">
                <a:moveTo>
                  <a:pt x="0" y="836510"/>
                </a:moveTo>
                <a:lnTo>
                  <a:pt x="836510" y="836510"/>
                </a:lnTo>
                <a:lnTo>
                  <a:pt x="836510" y="0"/>
                </a:lnTo>
                <a:lnTo>
                  <a:pt x="0" y="0"/>
                </a:lnTo>
                <a:lnTo>
                  <a:pt x="0" y="83651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649854" y="5860255"/>
            <a:ext cx="7510195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7"/>
              </a:lnSpc>
            </a:pPr>
            <a:r>
              <a:rPr lang="en-US" sz="2799" b="true">
                <a:solidFill>
                  <a:srgbClr val="005493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มาตรฐานที่ 2 การบริหารจัดการสถานพัฒนา</a:t>
            </a:r>
          </a:p>
          <a:p>
            <a:pPr algn="ctr">
              <a:lnSpc>
                <a:spcPts val="3107"/>
              </a:lnSpc>
            </a:pPr>
            <a:r>
              <a:rPr lang="en-US" sz="2799" b="true">
                <a:solidFill>
                  <a:srgbClr val="005493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เด็กปฐมวัย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163516" y="5554386"/>
            <a:ext cx="2364969" cy="226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1"/>
              </a:lnSpc>
            </a:pPr>
            <a:r>
              <a:rPr lang="en-US" sz="1932" b="true">
                <a:solidFill>
                  <a:srgbClr val="7C2B8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การศึกษาประถมวัย</a:t>
            </a:r>
          </a:p>
        </p:txBody>
      </p:sp>
      <p:sp>
        <p:nvSpPr>
          <p:cNvPr name="TextBox 21" id="21"/>
          <p:cNvSpPr txBox="true"/>
          <p:nvPr/>
        </p:nvSpPr>
        <p:spPr>
          <a:xfrm rot="-10800000">
            <a:off x="3942148" y="4674891"/>
            <a:ext cx="2364969" cy="226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1"/>
              </a:lnSpc>
            </a:pPr>
            <a:r>
              <a:rPr lang="en-US" sz="1932" b="true">
                <a:solidFill>
                  <a:srgbClr val="7C2B8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การศึกษาประถมวัย</a:t>
            </a:r>
          </a:p>
        </p:txBody>
      </p:sp>
      <p:sp>
        <p:nvSpPr>
          <p:cNvPr name="TextBox 22" id="22"/>
          <p:cNvSpPr txBox="true"/>
          <p:nvPr/>
        </p:nvSpPr>
        <p:spPr>
          <a:xfrm rot="-10800000">
            <a:off x="1513535" y="3804687"/>
            <a:ext cx="7510195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7"/>
              </a:lnSpc>
            </a:pPr>
            <a:r>
              <a:rPr lang="en-US" sz="2799" b="true">
                <a:solidFill>
                  <a:srgbClr val="005493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มาตรฐานที่ 2 การบริหารจัดการสถานพัฒนา</a:t>
            </a:r>
          </a:p>
          <a:p>
            <a:pPr algn="ctr">
              <a:lnSpc>
                <a:spcPts val="3107"/>
              </a:lnSpc>
            </a:pPr>
            <a:r>
              <a:rPr lang="en-US" sz="2799" b="true">
                <a:solidFill>
                  <a:srgbClr val="005493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เด็กปฐมวัย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883664"/>
            <a:ext cx="10692000" cy="2338168"/>
            <a:chOff x="0" y="0"/>
            <a:chExt cx="3831771" cy="83794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831772" cy="837947"/>
            </a:xfrm>
            <a:custGeom>
              <a:avLst/>
              <a:gdLst/>
              <a:ahLst/>
              <a:cxnLst/>
              <a:rect r="r" b="b" t="t" l="l"/>
              <a:pathLst>
                <a:path h="837947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837947"/>
                  </a:lnTo>
                  <a:lnTo>
                    <a:pt x="0" y="8379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04775"/>
              <a:ext cx="3831771" cy="9427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5221832"/>
            <a:ext cx="10692000" cy="2338168"/>
            <a:chOff x="0" y="0"/>
            <a:chExt cx="3831771" cy="83794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831772" cy="837947"/>
            </a:xfrm>
            <a:custGeom>
              <a:avLst/>
              <a:gdLst/>
              <a:ahLst/>
              <a:cxnLst/>
              <a:rect r="r" b="b" t="t" l="l"/>
              <a:pathLst>
                <a:path h="837947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837947"/>
                  </a:lnTo>
                  <a:lnTo>
                    <a:pt x="0" y="8379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04775"/>
              <a:ext cx="3831771" cy="9427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545496"/>
            <a:ext cx="10692000" cy="2338168"/>
            <a:chOff x="0" y="0"/>
            <a:chExt cx="3831771" cy="83794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831772" cy="837947"/>
            </a:xfrm>
            <a:custGeom>
              <a:avLst/>
              <a:gdLst/>
              <a:ahLst/>
              <a:cxnLst/>
              <a:rect r="r" b="b" t="t" l="l"/>
              <a:pathLst>
                <a:path h="837947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837947"/>
                  </a:lnTo>
                  <a:lnTo>
                    <a:pt x="0" y="837947"/>
                  </a:lnTo>
                  <a:close/>
                </a:path>
              </a:pathLst>
            </a:custGeom>
            <a:solidFill>
              <a:srgbClr val="273D6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04775"/>
              <a:ext cx="3831771" cy="9427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true" flipV="true" rot="0">
            <a:off x="0" y="2945857"/>
            <a:ext cx="4682620" cy="2275975"/>
          </a:xfrm>
          <a:custGeom>
            <a:avLst/>
            <a:gdLst/>
            <a:ahLst/>
            <a:cxnLst/>
            <a:rect r="r" b="b" t="t" l="l"/>
            <a:pathLst>
              <a:path h="2275975" w="4682620">
                <a:moveTo>
                  <a:pt x="4682620" y="2275975"/>
                </a:moveTo>
                <a:lnTo>
                  <a:pt x="0" y="2275975"/>
                </a:lnTo>
                <a:lnTo>
                  <a:pt x="0" y="0"/>
                </a:lnTo>
                <a:lnTo>
                  <a:pt x="4682620" y="0"/>
                </a:lnTo>
                <a:lnTo>
                  <a:pt x="4682620" y="2275975"/>
                </a:lnTo>
                <a:close/>
              </a:path>
            </a:pathLst>
          </a:custGeom>
          <a:blipFill>
            <a:blip r:embed="rId2"/>
            <a:stretch>
              <a:fillRect l="0" t="0" r="-7835" b="-7185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009380" y="5284025"/>
            <a:ext cx="4682620" cy="2275975"/>
          </a:xfrm>
          <a:custGeom>
            <a:avLst/>
            <a:gdLst/>
            <a:ahLst/>
            <a:cxnLst/>
            <a:rect r="r" b="b" t="t" l="l"/>
            <a:pathLst>
              <a:path h="2275975" w="4682620">
                <a:moveTo>
                  <a:pt x="0" y="0"/>
                </a:moveTo>
                <a:lnTo>
                  <a:pt x="4682620" y="0"/>
                </a:lnTo>
                <a:lnTo>
                  <a:pt x="4682620" y="2275975"/>
                </a:lnTo>
                <a:lnTo>
                  <a:pt x="0" y="22759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7835" b="-7185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0" y="5891714"/>
            <a:ext cx="10692000" cy="1668286"/>
          </a:xfrm>
          <a:custGeom>
            <a:avLst/>
            <a:gdLst/>
            <a:ahLst/>
            <a:cxnLst/>
            <a:rect r="r" b="b" t="t" l="l"/>
            <a:pathLst>
              <a:path h="1668286" w="10692000">
                <a:moveTo>
                  <a:pt x="0" y="0"/>
                </a:moveTo>
                <a:lnTo>
                  <a:pt x="10692000" y="0"/>
                </a:lnTo>
                <a:lnTo>
                  <a:pt x="10692000" y="1668286"/>
                </a:lnTo>
                <a:lnTo>
                  <a:pt x="0" y="16682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979" t="0" r="-16979" b="-65627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true" rot="0">
            <a:off x="0" y="2883664"/>
            <a:ext cx="10692000" cy="1668286"/>
          </a:xfrm>
          <a:custGeom>
            <a:avLst/>
            <a:gdLst/>
            <a:ahLst/>
            <a:cxnLst/>
            <a:rect r="r" b="b" t="t" l="l"/>
            <a:pathLst>
              <a:path h="1668286" w="10692000">
                <a:moveTo>
                  <a:pt x="10692000" y="1668286"/>
                </a:moveTo>
                <a:lnTo>
                  <a:pt x="0" y="1668286"/>
                </a:lnTo>
                <a:lnTo>
                  <a:pt x="0" y="0"/>
                </a:lnTo>
                <a:lnTo>
                  <a:pt x="10692000" y="0"/>
                </a:lnTo>
                <a:lnTo>
                  <a:pt x="10692000" y="1668286"/>
                </a:lnTo>
                <a:close/>
              </a:path>
            </a:pathLst>
          </a:custGeom>
          <a:blipFill>
            <a:blip r:embed="rId3"/>
            <a:stretch>
              <a:fillRect l="-16979" t="0" r="-16979" b="-65627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8000" y="5288507"/>
            <a:ext cx="875315" cy="876912"/>
          </a:xfrm>
          <a:custGeom>
            <a:avLst/>
            <a:gdLst/>
            <a:ahLst/>
            <a:cxnLst/>
            <a:rect r="r" b="b" t="t" l="l"/>
            <a:pathLst>
              <a:path h="876912" w="875315">
                <a:moveTo>
                  <a:pt x="0" y="0"/>
                </a:moveTo>
                <a:lnTo>
                  <a:pt x="875315" y="0"/>
                </a:lnTo>
                <a:lnTo>
                  <a:pt x="875315" y="876913"/>
                </a:lnTo>
                <a:lnTo>
                  <a:pt x="0" y="8769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21344" y="5326434"/>
            <a:ext cx="836510" cy="836510"/>
          </a:xfrm>
          <a:custGeom>
            <a:avLst/>
            <a:gdLst/>
            <a:ahLst/>
            <a:cxnLst/>
            <a:rect r="r" b="b" t="t" l="l"/>
            <a:pathLst>
              <a:path h="836510" w="836510">
                <a:moveTo>
                  <a:pt x="0" y="0"/>
                </a:moveTo>
                <a:lnTo>
                  <a:pt x="836510" y="0"/>
                </a:lnTo>
                <a:lnTo>
                  <a:pt x="836510" y="836510"/>
                </a:lnTo>
                <a:lnTo>
                  <a:pt x="0" y="8365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true" rot="0">
            <a:off x="9665400" y="4292636"/>
            <a:ext cx="875315" cy="876912"/>
          </a:xfrm>
          <a:custGeom>
            <a:avLst/>
            <a:gdLst/>
            <a:ahLst/>
            <a:cxnLst/>
            <a:rect r="r" b="b" t="t" l="l"/>
            <a:pathLst>
              <a:path h="876912" w="875315">
                <a:moveTo>
                  <a:pt x="875316" y="876912"/>
                </a:moveTo>
                <a:lnTo>
                  <a:pt x="0" y="876912"/>
                </a:lnTo>
                <a:lnTo>
                  <a:pt x="0" y="0"/>
                </a:lnTo>
                <a:lnTo>
                  <a:pt x="875316" y="0"/>
                </a:lnTo>
                <a:lnTo>
                  <a:pt x="875316" y="876912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true" rot="0">
            <a:off x="8878463" y="4292636"/>
            <a:ext cx="836510" cy="836510"/>
          </a:xfrm>
          <a:custGeom>
            <a:avLst/>
            <a:gdLst/>
            <a:ahLst/>
            <a:cxnLst/>
            <a:rect r="r" b="b" t="t" l="l"/>
            <a:pathLst>
              <a:path h="836510" w="836510">
                <a:moveTo>
                  <a:pt x="0" y="836510"/>
                </a:moveTo>
                <a:lnTo>
                  <a:pt x="836510" y="836510"/>
                </a:lnTo>
                <a:lnTo>
                  <a:pt x="836510" y="0"/>
                </a:lnTo>
                <a:lnTo>
                  <a:pt x="0" y="0"/>
                </a:lnTo>
                <a:lnTo>
                  <a:pt x="0" y="83651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649854" y="5799739"/>
            <a:ext cx="7510195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7"/>
              </a:lnSpc>
            </a:pPr>
            <a:r>
              <a:rPr lang="en-US" sz="2799" b="true">
                <a:solidFill>
                  <a:srgbClr val="005493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มาตรฐานที่ 3 การพัฒนาคุณภาพ</a:t>
            </a:r>
          </a:p>
          <a:p>
            <a:pPr algn="ctr">
              <a:lnSpc>
                <a:spcPts val="3107"/>
              </a:lnSpc>
            </a:pPr>
            <a:r>
              <a:rPr lang="en-US" sz="2799" b="true">
                <a:solidFill>
                  <a:srgbClr val="005493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การจัดประสบการณ์เรียนรู้เด็กปฐมวัย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163516" y="5554386"/>
            <a:ext cx="2364969" cy="226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1"/>
              </a:lnSpc>
            </a:pPr>
            <a:r>
              <a:rPr lang="en-US" sz="1932" b="true">
                <a:solidFill>
                  <a:srgbClr val="7C2B8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การศึกษาประถมวัย</a:t>
            </a:r>
          </a:p>
        </p:txBody>
      </p:sp>
      <p:sp>
        <p:nvSpPr>
          <p:cNvPr name="TextBox 21" id="21"/>
          <p:cNvSpPr txBox="true"/>
          <p:nvPr/>
        </p:nvSpPr>
        <p:spPr>
          <a:xfrm rot="-10800000">
            <a:off x="3942148" y="4674891"/>
            <a:ext cx="2364969" cy="226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1"/>
              </a:lnSpc>
            </a:pPr>
            <a:r>
              <a:rPr lang="en-US" sz="1932" b="true">
                <a:solidFill>
                  <a:srgbClr val="7C2B8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การศึกษาประถมวัย</a:t>
            </a:r>
          </a:p>
        </p:txBody>
      </p:sp>
      <p:sp>
        <p:nvSpPr>
          <p:cNvPr name="TextBox 22" id="22"/>
          <p:cNvSpPr txBox="true"/>
          <p:nvPr/>
        </p:nvSpPr>
        <p:spPr>
          <a:xfrm rot="-10800000">
            <a:off x="1513535" y="3861837"/>
            <a:ext cx="7510195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7"/>
              </a:lnSpc>
            </a:pPr>
            <a:r>
              <a:rPr lang="en-US" sz="2799" b="true">
                <a:solidFill>
                  <a:srgbClr val="005493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มาตรฐานที่ 3 การพัฒนาคุณภาพ</a:t>
            </a:r>
          </a:p>
          <a:p>
            <a:pPr algn="ctr">
              <a:lnSpc>
                <a:spcPts val="3107"/>
              </a:lnSpc>
            </a:pPr>
            <a:r>
              <a:rPr lang="en-US" sz="2799" b="true">
                <a:solidFill>
                  <a:srgbClr val="005493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การจัดประสบการณ์เรียนรู้เด็กปฐมวัย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883664"/>
            <a:ext cx="10692000" cy="2338168"/>
            <a:chOff x="0" y="0"/>
            <a:chExt cx="3831771" cy="83794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831772" cy="837947"/>
            </a:xfrm>
            <a:custGeom>
              <a:avLst/>
              <a:gdLst/>
              <a:ahLst/>
              <a:cxnLst/>
              <a:rect r="r" b="b" t="t" l="l"/>
              <a:pathLst>
                <a:path h="837947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837947"/>
                  </a:lnTo>
                  <a:lnTo>
                    <a:pt x="0" y="8379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04775"/>
              <a:ext cx="3831771" cy="9427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5221832"/>
            <a:ext cx="10692000" cy="2338168"/>
            <a:chOff x="0" y="0"/>
            <a:chExt cx="3831771" cy="83794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831772" cy="837947"/>
            </a:xfrm>
            <a:custGeom>
              <a:avLst/>
              <a:gdLst/>
              <a:ahLst/>
              <a:cxnLst/>
              <a:rect r="r" b="b" t="t" l="l"/>
              <a:pathLst>
                <a:path h="837947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837947"/>
                  </a:lnTo>
                  <a:lnTo>
                    <a:pt x="0" y="8379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04775"/>
              <a:ext cx="3831771" cy="9427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545496"/>
            <a:ext cx="10692000" cy="2338168"/>
            <a:chOff x="0" y="0"/>
            <a:chExt cx="3831771" cy="83794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831772" cy="837947"/>
            </a:xfrm>
            <a:custGeom>
              <a:avLst/>
              <a:gdLst/>
              <a:ahLst/>
              <a:cxnLst/>
              <a:rect r="r" b="b" t="t" l="l"/>
              <a:pathLst>
                <a:path h="837947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837947"/>
                  </a:lnTo>
                  <a:lnTo>
                    <a:pt x="0" y="837947"/>
                  </a:lnTo>
                  <a:close/>
                </a:path>
              </a:pathLst>
            </a:custGeom>
            <a:solidFill>
              <a:srgbClr val="273D6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04775"/>
              <a:ext cx="3831771" cy="9427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true" flipV="true" rot="0">
            <a:off x="0" y="2945857"/>
            <a:ext cx="4682620" cy="2275975"/>
          </a:xfrm>
          <a:custGeom>
            <a:avLst/>
            <a:gdLst/>
            <a:ahLst/>
            <a:cxnLst/>
            <a:rect r="r" b="b" t="t" l="l"/>
            <a:pathLst>
              <a:path h="2275975" w="4682620">
                <a:moveTo>
                  <a:pt x="4682620" y="2275975"/>
                </a:moveTo>
                <a:lnTo>
                  <a:pt x="0" y="2275975"/>
                </a:lnTo>
                <a:lnTo>
                  <a:pt x="0" y="0"/>
                </a:lnTo>
                <a:lnTo>
                  <a:pt x="4682620" y="0"/>
                </a:lnTo>
                <a:lnTo>
                  <a:pt x="4682620" y="2275975"/>
                </a:lnTo>
                <a:close/>
              </a:path>
            </a:pathLst>
          </a:custGeom>
          <a:blipFill>
            <a:blip r:embed="rId2"/>
            <a:stretch>
              <a:fillRect l="0" t="0" r="-7835" b="-7185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009380" y="5284025"/>
            <a:ext cx="4682620" cy="2275975"/>
          </a:xfrm>
          <a:custGeom>
            <a:avLst/>
            <a:gdLst/>
            <a:ahLst/>
            <a:cxnLst/>
            <a:rect r="r" b="b" t="t" l="l"/>
            <a:pathLst>
              <a:path h="2275975" w="4682620">
                <a:moveTo>
                  <a:pt x="0" y="0"/>
                </a:moveTo>
                <a:lnTo>
                  <a:pt x="4682620" y="0"/>
                </a:lnTo>
                <a:lnTo>
                  <a:pt x="4682620" y="2275975"/>
                </a:lnTo>
                <a:lnTo>
                  <a:pt x="0" y="22759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7835" b="-7185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0" y="5891714"/>
            <a:ext cx="10692000" cy="1668286"/>
          </a:xfrm>
          <a:custGeom>
            <a:avLst/>
            <a:gdLst/>
            <a:ahLst/>
            <a:cxnLst/>
            <a:rect r="r" b="b" t="t" l="l"/>
            <a:pathLst>
              <a:path h="1668286" w="10692000">
                <a:moveTo>
                  <a:pt x="0" y="0"/>
                </a:moveTo>
                <a:lnTo>
                  <a:pt x="10692000" y="0"/>
                </a:lnTo>
                <a:lnTo>
                  <a:pt x="10692000" y="1668286"/>
                </a:lnTo>
                <a:lnTo>
                  <a:pt x="0" y="16682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979" t="0" r="-16979" b="-65627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true" rot="0">
            <a:off x="0" y="2883664"/>
            <a:ext cx="10692000" cy="1668286"/>
          </a:xfrm>
          <a:custGeom>
            <a:avLst/>
            <a:gdLst/>
            <a:ahLst/>
            <a:cxnLst/>
            <a:rect r="r" b="b" t="t" l="l"/>
            <a:pathLst>
              <a:path h="1668286" w="10692000">
                <a:moveTo>
                  <a:pt x="10692000" y="1668286"/>
                </a:moveTo>
                <a:lnTo>
                  <a:pt x="0" y="1668286"/>
                </a:lnTo>
                <a:lnTo>
                  <a:pt x="0" y="0"/>
                </a:lnTo>
                <a:lnTo>
                  <a:pt x="10692000" y="0"/>
                </a:lnTo>
                <a:lnTo>
                  <a:pt x="10692000" y="1668286"/>
                </a:lnTo>
                <a:close/>
              </a:path>
            </a:pathLst>
          </a:custGeom>
          <a:blipFill>
            <a:blip r:embed="rId3"/>
            <a:stretch>
              <a:fillRect l="-16979" t="0" r="-16979" b="-65627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8000" y="5288507"/>
            <a:ext cx="875315" cy="876912"/>
          </a:xfrm>
          <a:custGeom>
            <a:avLst/>
            <a:gdLst/>
            <a:ahLst/>
            <a:cxnLst/>
            <a:rect r="r" b="b" t="t" l="l"/>
            <a:pathLst>
              <a:path h="876912" w="875315">
                <a:moveTo>
                  <a:pt x="0" y="0"/>
                </a:moveTo>
                <a:lnTo>
                  <a:pt x="875315" y="0"/>
                </a:lnTo>
                <a:lnTo>
                  <a:pt x="875315" y="876913"/>
                </a:lnTo>
                <a:lnTo>
                  <a:pt x="0" y="8769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21344" y="5326434"/>
            <a:ext cx="836510" cy="836510"/>
          </a:xfrm>
          <a:custGeom>
            <a:avLst/>
            <a:gdLst/>
            <a:ahLst/>
            <a:cxnLst/>
            <a:rect r="r" b="b" t="t" l="l"/>
            <a:pathLst>
              <a:path h="836510" w="836510">
                <a:moveTo>
                  <a:pt x="0" y="0"/>
                </a:moveTo>
                <a:lnTo>
                  <a:pt x="836510" y="0"/>
                </a:lnTo>
                <a:lnTo>
                  <a:pt x="836510" y="836510"/>
                </a:lnTo>
                <a:lnTo>
                  <a:pt x="0" y="8365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true" rot="0">
            <a:off x="9665400" y="4292636"/>
            <a:ext cx="875315" cy="876912"/>
          </a:xfrm>
          <a:custGeom>
            <a:avLst/>
            <a:gdLst/>
            <a:ahLst/>
            <a:cxnLst/>
            <a:rect r="r" b="b" t="t" l="l"/>
            <a:pathLst>
              <a:path h="876912" w="875315">
                <a:moveTo>
                  <a:pt x="875316" y="876912"/>
                </a:moveTo>
                <a:lnTo>
                  <a:pt x="0" y="876912"/>
                </a:lnTo>
                <a:lnTo>
                  <a:pt x="0" y="0"/>
                </a:lnTo>
                <a:lnTo>
                  <a:pt x="875316" y="0"/>
                </a:lnTo>
                <a:lnTo>
                  <a:pt x="875316" y="876912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true" rot="0">
            <a:off x="8878463" y="4292636"/>
            <a:ext cx="836510" cy="836510"/>
          </a:xfrm>
          <a:custGeom>
            <a:avLst/>
            <a:gdLst/>
            <a:ahLst/>
            <a:cxnLst/>
            <a:rect r="r" b="b" t="t" l="l"/>
            <a:pathLst>
              <a:path h="836510" w="836510">
                <a:moveTo>
                  <a:pt x="0" y="836510"/>
                </a:moveTo>
                <a:lnTo>
                  <a:pt x="836510" y="836510"/>
                </a:lnTo>
                <a:lnTo>
                  <a:pt x="836510" y="0"/>
                </a:lnTo>
                <a:lnTo>
                  <a:pt x="0" y="0"/>
                </a:lnTo>
                <a:lnTo>
                  <a:pt x="0" y="83651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649854" y="5866414"/>
            <a:ext cx="7510195" cy="4034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7"/>
              </a:lnSpc>
            </a:pPr>
            <a:r>
              <a:rPr lang="en-US" sz="2799" b="true">
                <a:solidFill>
                  <a:srgbClr val="005493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มาตรฐานที่ 1 ผลลัพธ์ของผู้เรียน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163516" y="5554386"/>
            <a:ext cx="2364969" cy="226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1"/>
              </a:lnSpc>
            </a:pPr>
            <a:r>
              <a:rPr lang="en-US" sz="1932" b="true">
                <a:solidFill>
                  <a:srgbClr val="7C2B8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การศึกษาขั้นพื้นฐาน</a:t>
            </a:r>
          </a:p>
        </p:txBody>
      </p:sp>
      <p:sp>
        <p:nvSpPr>
          <p:cNvPr name="TextBox 21" id="21"/>
          <p:cNvSpPr txBox="true"/>
          <p:nvPr/>
        </p:nvSpPr>
        <p:spPr>
          <a:xfrm rot="-10800000">
            <a:off x="3942148" y="4674891"/>
            <a:ext cx="2364969" cy="226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1"/>
              </a:lnSpc>
            </a:pPr>
            <a:r>
              <a:rPr lang="en-US" sz="1932" b="true">
                <a:solidFill>
                  <a:srgbClr val="7C2B8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การศึกษาขั้นพื้นฐาน</a:t>
            </a:r>
          </a:p>
        </p:txBody>
      </p:sp>
      <p:sp>
        <p:nvSpPr>
          <p:cNvPr name="TextBox 22" id="22"/>
          <p:cNvSpPr txBox="true"/>
          <p:nvPr/>
        </p:nvSpPr>
        <p:spPr>
          <a:xfrm rot="-10800000">
            <a:off x="1513535" y="4185687"/>
            <a:ext cx="7510195" cy="4034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7"/>
              </a:lnSpc>
            </a:pPr>
            <a:r>
              <a:rPr lang="en-US" sz="2799" b="true">
                <a:solidFill>
                  <a:srgbClr val="005493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มาตรฐานที่ 1 ผลลัพธ์ของผู้เรียน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883664"/>
            <a:ext cx="10692000" cy="2338168"/>
            <a:chOff x="0" y="0"/>
            <a:chExt cx="3831771" cy="83794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831772" cy="837947"/>
            </a:xfrm>
            <a:custGeom>
              <a:avLst/>
              <a:gdLst/>
              <a:ahLst/>
              <a:cxnLst/>
              <a:rect r="r" b="b" t="t" l="l"/>
              <a:pathLst>
                <a:path h="837947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837947"/>
                  </a:lnTo>
                  <a:lnTo>
                    <a:pt x="0" y="8379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04775"/>
              <a:ext cx="3831771" cy="9427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5221832"/>
            <a:ext cx="10692000" cy="2338168"/>
            <a:chOff x="0" y="0"/>
            <a:chExt cx="3831771" cy="83794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831772" cy="837947"/>
            </a:xfrm>
            <a:custGeom>
              <a:avLst/>
              <a:gdLst/>
              <a:ahLst/>
              <a:cxnLst/>
              <a:rect r="r" b="b" t="t" l="l"/>
              <a:pathLst>
                <a:path h="837947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837947"/>
                  </a:lnTo>
                  <a:lnTo>
                    <a:pt x="0" y="8379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04775"/>
              <a:ext cx="3831771" cy="9427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545496"/>
            <a:ext cx="10692000" cy="2338168"/>
            <a:chOff x="0" y="0"/>
            <a:chExt cx="3831771" cy="83794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831772" cy="837947"/>
            </a:xfrm>
            <a:custGeom>
              <a:avLst/>
              <a:gdLst/>
              <a:ahLst/>
              <a:cxnLst/>
              <a:rect r="r" b="b" t="t" l="l"/>
              <a:pathLst>
                <a:path h="837947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837947"/>
                  </a:lnTo>
                  <a:lnTo>
                    <a:pt x="0" y="837947"/>
                  </a:lnTo>
                  <a:close/>
                </a:path>
              </a:pathLst>
            </a:custGeom>
            <a:solidFill>
              <a:srgbClr val="273D6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04775"/>
              <a:ext cx="3831771" cy="9427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true" flipV="true" rot="0">
            <a:off x="0" y="2945857"/>
            <a:ext cx="4682620" cy="2275975"/>
          </a:xfrm>
          <a:custGeom>
            <a:avLst/>
            <a:gdLst/>
            <a:ahLst/>
            <a:cxnLst/>
            <a:rect r="r" b="b" t="t" l="l"/>
            <a:pathLst>
              <a:path h="2275975" w="4682620">
                <a:moveTo>
                  <a:pt x="4682620" y="2275975"/>
                </a:moveTo>
                <a:lnTo>
                  <a:pt x="0" y="2275975"/>
                </a:lnTo>
                <a:lnTo>
                  <a:pt x="0" y="0"/>
                </a:lnTo>
                <a:lnTo>
                  <a:pt x="4682620" y="0"/>
                </a:lnTo>
                <a:lnTo>
                  <a:pt x="4682620" y="2275975"/>
                </a:lnTo>
                <a:close/>
              </a:path>
            </a:pathLst>
          </a:custGeom>
          <a:blipFill>
            <a:blip r:embed="rId2"/>
            <a:stretch>
              <a:fillRect l="0" t="0" r="-7835" b="-7185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009380" y="5284025"/>
            <a:ext cx="4682620" cy="2275975"/>
          </a:xfrm>
          <a:custGeom>
            <a:avLst/>
            <a:gdLst/>
            <a:ahLst/>
            <a:cxnLst/>
            <a:rect r="r" b="b" t="t" l="l"/>
            <a:pathLst>
              <a:path h="2275975" w="4682620">
                <a:moveTo>
                  <a:pt x="0" y="0"/>
                </a:moveTo>
                <a:lnTo>
                  <a:pt x="4682620" y="0"/>
                </a:lnTo>
                <a:lnTo>
                  <a:pt x="4682620" y="2275975"/>
                </a:lnTo>
                <a:lnTo>
                  <a:pt x="0" y="22759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7835" b="-7185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0" y="5891714"/>
            <a:ext cx="10692000" cy="1668286"/>
          </a:xfrm>
          <a:custGeom>
            <a:avLst/>
            <a:gdLst/>
            <a:ahLst/>
            <a:cxnLst/>
            <a:rect r="r" b="b" t="t" l="l"/>
            <a:pathLst>
              <a:path h="1668286" w="10692000">
                <a:moveTo>
                  <a:pt x="0" y="0"/>
                </a:moveTo>
                <a:lnTo>
                  <a:pt x="10692000" y="0"/>
                </a:lnTo>
                <a:lnTo>
                  <a:pt x="10692000" y="1668286"/>
                </a:lnTo>
                <a:lnTo>
                  <a:pt x="0" y="16682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979" t="0" r="-16979" b="-65627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true" rot="0">
            <a:off x="0" y="2883664"/>
            <a:ext cx="10692000" cy="1668286"/>
          </a:xfrm>
          <a:custGeom>
            <a:avLst/>
            <a:gdLst/>
            <a:ahLst/>
            <a:cxnLst/>
            <a:rect r="r" b="b" t="t" l="l"/>
            <a:pathLst>
              <a:path h="1668286" w="10692000">
                <a:moveTo>
                  <a:pt x="10692000" y="1668286"/>
                </a:moveTo>
                <a:lnTo>
                  <a:pt x="0" y="1668286"/>
                </a:lnTo>
                <a:lnTo>
                  <a:pt x="0" y="0"/>
                </a:lnTo>
                <a:lnTo>
                  <a:pt x="10692000" y="0"/>
                </a:lnTo>
                <a:lnTo>
                  <a:pt x="10692000" y="1668286"/>
                </a:lnTo>
                <a:close/>
              </a:path>
            </a:pathLst>
          </a:custGeom>
          <a:blipFill>
            <a:blip r:embed="rId3"/>
            <a:stretch>
              <a:fillRect l="-16979" t="0" r="-16979" b="-65627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8000" y="5288507"/>
            <a:ext cx="875315" cy="876912"/>
          </a:xfrm>
          <a:custGeom>
            <a:avLst/>
            <a:gdLst/>
            <a:ahLst/>
            <a:cxnLst/>
            <a:rect r="r" b="b" t="t" l="l"/>
            <a:pathLst>
              <a:path h="876912" w="875315">
                <a:moveTo>
                  <a:pt x="0" y="0"/>
                </a:moveTo>
                <a:lnTo>
                  <a:pt x="875315" y="0"/>
                </a:lnTo>
                <a:lnTo>
                  <a:pt x="875315" y="876913"/>
                </a:lnTo>
                <a:lnTo>
                  <a:pt x="0" y="8769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21344" y="5326434"/>
            <a:ext cx="836510" cy="836510"/>
          </a:xfrm>
          <a:custGeom>
            <a:avLst/>
            <a:gdLst/>
            <a:ahLst/>
            <a:cxnLst/>
            <a:rect r="r" b="b" t="t" l="l"/>
            <a:pathLst>
              <a:path h="836510" w="836510">
                <a:moveTo>
                  <a:pt x="0" y="0"/>
                </a:moveTo>
                <a:lnTo>
                  <a:pt x="836510" y="0"/>
                </a:lnTo>
                <a:lnTo>
                  <a:pt x="836510" y="836510"/>
                </a:lnTo>
                <a:lnTo>
                  <a:pt x="0" y="8365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true" rot="0">
            <a:off x="9665400" y="4292636"/>
            <a:ext cx="875315" cy="876912"/>
          </a:xfrm>
          <a:custGeom>
            <a:avLst/>
            <a:gdLst/>
            <a:ahLst/>
            <a:cxnLst/>
            <a:rect r="r" b="b" t="t" l="l"/>
            <a:pathLst>
              <a:path h="876912" w="875315">
                <a:moveTo>
                  <a:pt x="875316" y="876912"/>
                </a:moveTo>
                <a:lnTo>
                  <a:pt x="0" y="876912"/>
                </a:lnTo>
                <a:lnTo>
                  <a:pt x="0" y="0"/>
                </a:lnTo>
                <a:lnTo>
                  <a:pt x="875316" y="0"/>
                </a:lnTo>
                <a:lnTo>
                  <a:pt x="875316" y="876912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true" rot="0">
            <a:off x="8878463" y="4292636"/>
            <a:ext cx="836510" cy="836510"/>
          </a:xfrm>
          <a:custGeom>
            <a:avLst/>
            <a:gdLst/>
            <a:ahLst/>
            <a:cxnLst/>
            <a:rect r="r" b="b" t="t" l="l"/>
            <a:pathLst>
              <a:path h="836510" w="836510">
                <a:moveTo>
                  <a:pt x="0" y="836510"/>
                </a:moveTo>
                <a:lnTo>
                  <a:pt x="836510" y="836510"/>
                </a:lnTo>
                <a:lnTo>
                  <a:pt x="836510" y="0"/>
                </a:lnTo>
                <a:lnTo>
                  <a:pt x="0" y="0"/>
                </a:lnTo>
                <a:lnTo>
                  <a:pt x="0" y="83651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649854" y="5866414"/>
            <a:ext cx="7510195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7"/>
              </a:lnSpc>
            </a:pPr>
            <a:r>
              <a:rPr lang="en-US" sz="2799" b="true">
                <a:solidFill>
                  <a:srgbClr val="005493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มาตรฐานที่ 2 การพัฒนาคุณภาพการบริหารจัดการสถานศึกษา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163516" y="5554386"/>
            <a:ext cx="2364969" cy="226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1"/>
              </a:lnSpc>
            </a:pPr>
            <a:r>
              <a:rPr lang="en-US" sz="1932" b="true">
                <a:solidFill>
                  <a:srgbClr val="7C2B8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การศึกษาขั้นพื้นฐาน</a:t>
            </a:r>
          </a:p>
        </p:txBody>
      </p:sp>
      <p:sp>
        <p:nvSpPr>
          <p:cNvPr name="TextBox 21" id="21"/>
          <p:cNvSpPr txBox="true"/>
          <p:nvPr/>
        </p:nvSpPr>
        <p:spPr>
          <a:xfrm rot="-10800000">
            <a:off x="3942148" y="4674891"/>
            <a:ext cx="2364969" cy="226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1"/>
              </a:lnSpc>
            </a:pPr>
            <a:r>
              <a:rPr lang="en-US" sz="1932" b="true">
                <a:solidFill>
                  <a:srgbClr val="7C2B8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การศึกษาขั้นพื้นฐาน</a:t>
            </a:r>
          </a:p>
        </p:txBody>
      </p:sp>
      <p:sp>
        <p:nvSpPr>
          <p:cNvPr name="TextBox 22" id="22"/>
          <p:cNvSpPr txBox="true"/>
          <p:nvPr/>
        </p:nvSpPr>
        <p:spPr>
          <a:xfrm rot="-10800000">
            <a:off x="1513535" y="3795162"/>
            <a:ext cx="7510195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7"/>
              </a:lnSpc>
            </a:pPr>
            <a:r>
              <a:rPr lang="en-US" sz="2799" b="true">
                <a:solidFill>
                  <a:srgbClr val="005493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มาตรฐานที่ 2 การพัฒนาคุณภาพการบริหารจัดการสถานศึกษา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883664"/>
            <a:ext cx="10692000" cy="2338168"/>
            <a:chOff x="0" y="0"/>
            <a:chExt cx="3831771" cy="83794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831772" cy="837947"/>
            </a:xfrm>
            <a:custGeom>
              <a:avLst/>
              <a:gdLst/>
              <a:ahLst/>
              <a:cxnLst/>
              <a:rect r="r" b="b" t="t" l="l"/>
              <a:pathLst>
                <a:path h="837947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837947"/>
                  </a:lnTo>
                  <a:lnTo>
                    <a:pt x="0" y="8379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04775"/>
              <a:ext cx="3831771" cy="9427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5221832"/>
            <a:ext cx="10692000" cy="2338168"/>
            <a:chOff x="0" y="0"/>
            <a:chExt cx="3831771" cy="83794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831772" cy="837947"/>
            </a:xfrm>
            <a:custGeom>
              <a:avLst/>
              <a:gdLst/>
              <a:ahLst/>
              <a:cxnLst/>
              <a:rect r="r" b="b" t="t" l="l"/>
              <a:pathLst>
                <a:path h="837947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837947"/>
                  </a:lnTo>
                  <a:lnTo>
                    <a:pt x="0" y="8379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04775"/>
              <a:ext cx="3831771" cy="9427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545496"/>
            <a:ext cx="10692000" cy="2338168"/>
            <a:chOff x="0" y="0"/>
            <a:chExt cx="3831771" cy="83794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831772" cy="837947"/>
            </a:xfrm>
            <a:custGeom>
              <a:avLst/>
              <a:gdLst/>
              <a:ahLst/>
              <a:cxnLst/>
              <a:rect r="r" b="b" t="t" l="l"/>
              <a:pathLst>
                <a:path h="837947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837947"/>
                  </a:lnTo>
                  <a:lnTo>
                    <a:pt x="0" y="837947"/>
                  </a:lnTo>
                  <a:close/>
                </a:path>
              </a:pathLst>
            </a:custGeom>
            <a:solidFill>
              <a:srgbClr val="273D6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04775"/>
              <a:ext cx="3831771" cy="9427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true" flipV="true" rot="0">
            <a:off x="0" y="2945857"/>
            <a:ext cx="4682620" cy="2275975"/>
          </a:xfrm>
          <a:custGeom>
            <a:avLst/>
            <a:gdLst/>
            <a:ahLst/>
            <a:cxnLst/>
            <a:rect r="r" b="b" t="t" l="l"/>
            <a:pathLst>
              <a:path h="2275975" w="4682620">
                <a:moveTo>
                  <a:pt x="4682620" y="2275975"/>
                </a:moveTo>
                <a:lnTo>
                  <a:pt x="0" y="2275975"/>
                </a:lnTo>
                <a:lnTo>
                  <a:pt x="0" y="0"/>
                </a:lnTo>
                <a:lnTo>
                  <a:pt x="4682620" y="0"/>
                </a:lnTo>
                <a:lnTo>
                  <a:pt x="4682620" y="2275975"/>
                </a:lnTo>
                <a:close/>
              </a:path>
            </a:pathLst>
          </a:custGeom>
          <a:blipFill>
            <a:blip r:embed="rId2"/>
            <a:stretch>
              <a:fillRect l="0" t="0" r="-7835" b="-7185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009380" y="5284025"/>
            <a:ext cx="4682620" cy="2275975"/>
          </a:xfrm>
          <a:custGeom>
            <a:avLst/>
            <a:gdLst/>
            <a:ahLst/>
            <a:cxnLst/>
            <a:rect r="r" b="b" t="t" l="l"/>
            <a:pathLst>
              <a:path h="2275975" w="4682620">
                <a:moveTo>
                  <a:pt x="0" y="0"/>
                </a:moveTo>
                <a:lnTo>
                  <a:pt x="4682620" y="0"/>
                </a:lnTo>
                <a:lnTo>
                  <a:pt x="4682620" y="2275975"/>
                </a:lnTo>
                <a:lnTo>
                  <a:pt x="0" y="22759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7835" b="-7185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0" y="5891714"/>
            <a:ext cx="10692000" cy="1668286"/>
          </a:xfrm>
          <a:custGeom>
            <a:avLst/>
            <a:gdLst/>
            <a:ahLst/>
            <a:cxnLst/>
            <a:rect r="r" b="b" t="t" l="l"/>
            <a:pathLst>
              <a:path h="1668286" w="10692000">
                <a:moveTo>
                  <a:pt x="0" y="0"/>
                </a:moveTo>
                <a:lnTo>
                  <a:pt x="10692000" y="0"/>
                </a:lnTo>
                <a:lnTo>
                  <a:pt x="10692000" y="1668286"/>
                </a:lnTo>
                <a:lnTo>
                  <a:pt x="0" y="16682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979" t="0" r="-16979" b="-65627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true" rot="0">
            <a:off x="0" y="2883664"/>
            <a:ext cx="10692000" cy="1668286"/>
          </a:xfrm>
          <a:custGeom>
            <a:avLst/>
            <a:gdLst/>
            <a:ahLst/>
            <a:cxnLst/>
            <a:rect r="r" b="b" t="t" l="l"/>
            <a:pathLst>
              <a:path h="1668286" w="10692000">
                <a:moveTo>
                  <a:pt x="10692000" y="1668286"/>
                </a:moveTo>
                <a:lnTo>
                  <a:pt x="0" y="1668286"/>
                </a:lnTo>
                <a:lnTo>
                  <a:pt x="0" y="0"/>
                </a:lnTo>
                <a:lnTo>
                  <a:pt x="10692000" y="0"/>
                </a:lnTo>
                <a:lnTo>
                  <a:pt x="10692000" y="1668286"/>
                </a:lnTo>
                <a:close/>
              </a:path>
            </a:pathLst>
          </a:custGeom>
          <a:blipFill>
            <a:blip r:embed="rId3"/>
            <a:stretch>
              <a:fillRect l="-16979" t="0" r="-16979" b="-65627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8000" y="5288507"/>
            <a:ext cx="875315" cy="876912"/>
          </a:xfrm>
          <a:custGeom>
            <a:avLst/>
            <a:gdLst/>
            <a:ahLst/>
            <a:cxnLst/>
            <a:rect r="r" b="b" t="t" l="l"/>
            <a:pathLst>
              <a:path h="876912" w="875315">
                <a:moveTo>
                  <a:pt x="0" y="0"/>
                </a:moveTo>
                <a:lnTo>
                  <a:pt x="875315" y="0"/>
                </a:lnTo>
                <a:lnTo>
                  <a:pt x="875315" y="876913"/>
                </a:lnTo>
                <a:lnTo>
                  <a:pt x="0" y="8769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21344" y="5326434"/>
            <a:ext cx="836510" cy="836510"/>
          </a:xfrm>
          <a:custGeom>
            <a:avLst/>
            <a:gdLst/>
            <a:ahLst/>
            <a:cxnLst/>
            <a:rect r="r" b="b" t="t" l="l"/>
            <a:pathLst>
              <a:path h="836510" w="836510">
                <a:moveTo>
                  <a:pt x="0" y="0"/>
                </a:moveTo>
                <a:lnTo>
                  <a:pt x="836510" y="0"/>
                </a:lnTo>
                <a:lnTo>
                  <a:pt x="836510" y="836510"/>
                </a:lnTo>
                <a:lnTo>
                  <a:pt x="0" y="8365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true" rot="0">
            <a:off x="9665400" y="4292636"/>
            <a:ext cx="875315" cy="876912"/>
          </a:xfrm>
          <a:custGeom>
            <a:avLst/>
            <a:gdLst/>
            <a:ahLst/>
            <a:cxnLst/>
            <a:rect r="r" b="b" t="t" l="l"/>
            <a:pathLst>
              <a:path h="876912" w="875315">
                <a:moveTo>
                  <a:pt x="875316" y="876912"/>
                </a:moveTo>
                <a:lnTo>
                  <a:pt x="0" y="876912"/>
                </a:lnTo>
                <a:lnTo>
                  <a:pt x="0" y="0"/>
                </a:lnTo>
                <a:lnTo>
                  <a:pt x="875316" y="0"/>
                </a:lnTo>
                <a:lnTo>
                  <a:pt x="875316" y="876912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true" rot="0">
            <a:off x="8878463" y="4292636"/>
            <a:ext cx="836510" cy="836510"/>
          </a:xfrm>
          <a:custGeom>
            <a:avLst/>
            <a:gdLst/>
            <a:ahLst/>
            <a:cxnLst/>
            <a:rect r="r" b="b" t="t" l="l"/>
            <a:pathLst>
              <a:path h="836510" w="836510">
                <a:moveTo>
                  <a:pt x="0" y="836510"/>
                </a:moveTo>
                <a:lnTo>
                  <a:pt x="836510" y="836510"/>
                </a:lnTo>
                <a:lnTo>
                  <a:pt x="836510" y="0"/>
                </a:lnTo>
                <a:lnTo>
                  <a:pt x="0" y="0"/>
                </a:lnTo>
                <a:lnTo>
                  <a:pt x="0" y="83651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649854" y="5866414"/>
            <a:ext cx="7510195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7"/>
              </a:lnSpc>
            </a:pPr>
            <a:r>
              <a:rPr lang="en-US" sz="2799" b="true">
                <a:solidFill>
                  <a:srgbClr val="005493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มาตรฐานที่ 3 การพัฒนาคุณภาพ</a:t>
            </a:r>
          </a:p>
          <a:p>
            <a:pPr algn="ctr">
              <a:lnSpc>
                <a:spcPts val="3107"/>
              </a:lnSpc>
            </a:pPr>
            <a:r>
              <a:rPr lang="en-US" sz="2799" b="true">
                <a:solidFill>
                  <a:srgbClr val="005493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การจัดการเรียนรู้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163516" y="5554386"/>
            <a:ext cx="2364969" cy="226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1"/>
              </a:lnSpc>
            </a:pPr>
            <a:r>
              <a:rPr lang="en-US" sz="1932" b="true">
                <a:solidFill>
                  <a:srgbClr val="7C2B8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การศึกษาขั้นพื้นฐาน</a:t>
            </a:r>
          </a:p>
        </p:txBody>
      </p:sp>
      <p:sp>
        <p:nvSpPr>
          <p:cNvPr name="TextBox 21" id="21"/>
          <p:cNvSpPr txBox="true"/>
          <p:nvPr/>
        </p:nvSpPr>
        <p:spPr>
          <a:xfrm rot="-10800000">
            <a:off x="3942148" y="4674891"/>
            <a:ext cx="2364969" cy="226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1"/>
              </a:lnSpc>
            </a:pPr>
            <a:r>
              <a:rPr lang="en-US" sz="1932" b="true">
                <a:solidFill>
                  <a:srgbClr val="7C2B8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การศึกษาขั้นพื้นฐาน</a:t>
            </a:r>
          </a:p>
        </p:txBody>
      </p:sp>
      <p:sp>
        <p:nvSpPr>
          <p:cNvPr name="TextBox 22" id="22"/>
          <p:cNvSpPr txBox="true"/>
          <p:nvPr/>
        </p:nvSpPr>
        <p:spPr>
          <a:xfrm rot="-10800000">
            <a:off x="1513535" y="3795162"/>
            <a:ext cx="7510195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7"/>
              </a:lnSpc>
            </a:pPr>
            <a:r>
              <a:rPr lang="en-US" sz="2799" b="true">
                <a:solidFill>
                  <a:srgbClr val="005493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มาตรฐานที่ 3 การพัฒนาคุณภาพ</a:t>
            </a:r>
          </a:p>
          <a:p>
            <a:pPr algn="ctr">
              <a:lnSpc>
                <a:spcPts val="3107"/>
              </a:lnSpc>
            </a:pPr>
            <a:r>
              <a:rPr lang="en-US" sz="2799" b="true">
                <a:solidFill>
                  <a:srgbClr val="005493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การจัดการเรียนรู้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883664"/>
            <a:ext cx="10692000" cy="2338168"/>
            <a:chOff x="0" y="0"/>
            <a:chExt cx="3831771" cy="83794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831772" cy="837947"/>
            </a:xfrm>
            <a:custGeom>
              <a:avLst/>
              <a:gdLst/>
              <a:ahLst/>
              <a:cxnLst/>
              <a:rect r="r" b="b" t="t" l="l"/>
              <a:pathLst>
                <a:path h="837947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837947"/>
                  </a:lnTo>
                  <a:lnTo>
                    <a:pt x="0" y="837947"/>
                  </a:ln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D5D5D5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04775"/>
              <a:ext cx="3831771" cy="9427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5221832"/>
            <a:ext cx="10692000" cy="2338168"/>
            <a:chOff x="0" y="0"/>
            <a:chExt cx="3831771" cy="83794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831772" cy="837947"/>
            </a:xfrm>
            <a:custGeom>
              <a:avLst/>
              <a:gdLst/>
              <a:ahLst/>
              <a:cxnLst/>
              <a:rect r="r" b="b" t="t" l="l"/>
              <a:pathLst>
                <a:path h="837947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837947"/>
                  </a:lnTo>
                  <a:lnTo>
                    <a:pt x="0" y="837947"/>
                  </a:ln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D5D5D5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04775"/>
              <a:ext cx="3831771" cy="9427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2283923" y="6974743"/>
            <a:ext cx="8408077" cy="882848"/>
          </a:xfrm>
          <a:custGeom>
            <a:avLst/>
            <a:gdLst/>
            <a:ahLst/>
            <a:cxnLst/>
            <a:rect r="r" b="b" t="t" l="l"/>
            <a:pathLst>
              <a:path h="882848" w="8408077">
                <a:moveTo>
                  <a:pt x="0" y="0"/>
                </a:moveTo>
                <a:lnTo>
                  <a:pt x="8408077" y="0"/>
                </a:lnTo>
                <a:lnTo>
                  <a:pt x="8408077" y="882848"/>
                </a:lnTo>
                <a:lnTo>
                  <a:pt x="0" y="882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true" rot="0">
            <a:off x="0" y="2514364"/>
            <a:ext cx="8408077" cy="882848"/>
          </a:xfrm>
          <a:custGeom>
            <a:avLst/>
            <a:gdLst/>
            <a:ahLst/>
            <a:cxnLst/>
            <a:rect r="r" b="b" t="t" l="l"/>
            <a:pathLst>
              <a:path h="882848" w="8408077">
                <a:moveTo>
                  <a:pt x="8408077" y="882848"/>
                </a:moveTo>
                <a:lnTo>
                  <a:pt x="0" y="882848"/>
                </a:lnTo>
                <a:lnTo>
                  <a:pt x="0" y="0"/>
                </a:lnTo>
                <a:lnTo>
                  <a:pt x="8408077" y="0"/>
                </a:lnTo>
                <a:lnTo>
                  <a:pt x="8408077" y="88284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0" y="5288507"/>
            <a:ext cx="3086573" cy="2271493"/>
          </a:xfrm>
          <a:custGeom>
            <a:avLst/>
            <a:gdLst/>
            <a:ahLst/>
            <a:cxnLst/>
            <a:rect r="r" b="b" t="t" l="l"/>
            <a:pathLst>
              <a:path h="2271493" w="3086573">
                <a:moveTo>
                  <a:pt x="0" y="0"/>
                </a:moveTo>
                <a:lnTo>
                  <a:pt x="3086573" y="0"/>
                </a:lnTo>
                <a:lnTo>
                  <a:pt x="3086573" y="2271493"/>
                </a:lnTo>
                <a:lnTo>
                  <a:pt x="0" y="22714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6668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true" rot="0">
            <a:off x="7605427" y="2857653"/>
            <a:ext cx="3086573" cy="2271493"/>
          </a:xfrm>
          <a:custGeom>
            <a:avLst/>
            <a:gdLst/>
            <a:ahLst/>
            <a:cxnLst/>
            <a:rect r="r" b="b" t="t" l="l"/>
            <a:pathLst>
              <a:path h="2271493" w="3086573">
                <a:moveTo>
                  <a:pt x="3086573" y="2271493"/>
                </a:moveTo>
                <a:lnTo>
                  <a:pt x="0" y="2271493"/>
                </a:lnTo>
                <a:lnTo>
                  <a:pt x="0" y="0"/>
                </a:lnTo>
                <a:lnTo>
                  <a:pt x="3086573" y="0"/>
                </a:lnTo>
                <a:lnTo>
                  <a:pt x="3086573" y="2271493"/>
                </a:lnTo>
                <a:close/>
              </a:path>
            </a:pathLst>
          </a:custGeom>
          <a:blipFill>
            <a:blip r:embed="rId4"/>
            <a:stretch>
              <a:fillRect l="0" t="0" r="0" b="-6668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0" y="545496"/>
            <a:ext cx="10692000" cy="2338168"/>
            <a:chOff x="0" y="0"/>
            <a:chExt cx="3831771" cy="83794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831772" cy="837947"/>
            </a:xfrm>
            <a:custGeom>
              <a:avLst/>
              <a:gdLst/>
              <a:ahLst/>
              <a:cxnLst/>
              <a:rect r="r" b="b" t="t" l="l"/>
              <a:pathLst>
                <a:path h="837947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837947"/>
                  </a:lnTo>
                  <a:lnTo>
                    <a:pt x="0" y="837947"/>
                  </a:lnTo>
                  <a:close/>
                </a:path>
              </a:pathLst>
            </a:custGeom>
            <a:solidFill>
              <a:srgbClr val="273D6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04775"/>
              <a:ext cx="3831771" cy="9427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08000" y="5288507"/>
            <a:ext cx="875315" cy="876912"/>
          </a:xfrm>
          <a:custGeom>
            <a:avLst/>
            <a:gdLst/>
            <a:ahLst/>
            <a:cxnLst/>
            <a:rect r="r" b="b" t="t" l="l"/>
            <a:pathLst>
              <a:path h="876912" w="875315">
                <a:moveTo>
                  <a:pt x="0" y="0"/>
                </a:moveTo>
                <a:lnTo>
                  <a:pt x="875315" y="0"/>
                </a:lnTo>
                <a:lnTo>
                  <a:pt x="875315" y="876913"/>
                </a:lnTo>
                <a:lnTo>
                  <a:pt x="0" y="8769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21344" y="5326434"/>
            <a:ext cx="836510" cy="836510"/>
          </a:xfrm>
          <a:custGeom>
            <a:avLst/>
            <a:gdLst/>
            <a:ahLst/>
            <a:cxnLst/>
            <a:rect r="r" b="b" t="t" l="l"/>
            <a:pathLst>
              <a:path h="836510" w="836510">
                <a:moveTo>
                  <a:pt x="0" y="0"/>
                </a:moveTo>
                <a:lnTo>
                  <a:pt x="836510" y="0"/>
                </a:lnTo>
                <a:lnTo>
                  <a:pt x="836510" y="836510"/>
                </a:lnTo>
                <a:lnTo>
                  <a:pt x="0" y="8365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true" rot="0">
            <a:off x="9665400" y="4292636"/>
            <a:ext cx="875315" cy="876912"/>
          </a:xfrm>
          <a:custGeom>
            <a:avLst/>
            <a:gdLst/>
            <a:ahLst/>
            <a:cxnLst/>
            <a:rect r="r" b="b" t="t" l="l"/>
            <a:pathLst>
              <a:path h="876912" w="875315">
                <a:moveTo>
                  <a:pt x="875316" y="876912"/>
                </a:moveTo>
                <a:lnTo>
                  <a:pt x="0" y="876912"/>
                </a:lnTo>
                <a:lnTo>
                  <a:pt x="0" y="0"/>
                </a:lnTo>
                <a:lnTo>
                  <a:pt x="875316" y="0"/>
                </a:lnTo>
                <a:lnTo>
                  <a:pt x="875316" y="876912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true" rot="0">
            <a:off x="8878463" y="4292636"/>
            <a:ext cx="836510" cy="836510"/>
          </a:xfrm>
          <a:custGeom>
            <a:avLst/>
            <a:gdLst/>
            <a:ahLst/>
            <a:cxnLst/>
            <a:rect r="r" b="b" t="t" l="l"/>
            <a:pathLst>
              <a:path h="836510" w="836510">
                <a:moveTo>
                  <a:pt x="0" y="836510"/>
                </a:moveTo>
                <a:lnTo>
                  <a:pt x="836510" y="836510"/>
                </a:lnTo>
                <a:lnTo>
                  <a:pt x="836510" y="0"/>
                </a:lnTo>
                <a:lnTo>
                  <a:pt x="0" y="0"/>
                </a:lnTo>
                <a:lnTo>
                  <a:pt x="0" y="83651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true" flipV="false" rot="0">
            <a:off x="8321234" y="5221832"/>
            <a:ext cx="2370766" cy="2338168"/>
          </a:xfrm>
          <a:custGeom>
            <a:avLst/>
            <a:gdLst/>
            <a:ahLst/>
            <a:cxnLst/>
            <a:rect r="r" b="b" t="t" l="l"/>
            <a:pathLst>
              <a:path h="2338168" w="2370766">
                <a:moveTo>
                  <a:pt x="2370766" y="0"/>
                </a:moveTo>
                <a:lnTo>
                  <a:pt x="0" y="0"/>
                </a:lnTo>
                <a:lnTo>
                  <a:pt x="0" y="2338168"/>
                </a:lnTo>
                <a:lnTo>
                  <a:pt x="2370766" y="2338168"/>
                </a:lnTo>
                <a:lnTo>
                  <a:pt x="237076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649854" y="5942073"/>
            <a:ext cx="7510195" cy="4034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7"/>
              </a:lnSpc>
            </a:pPr>
            <a:r>
              <a:rPr lang="en-US" sz="2799" b="true">
                <a:solidFill>
                  <a:srgbClr val="005493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มาตรฐานที่ 1 ผลลัพธ์คุณภาพของเด็กปฐมวัย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163516" y="5554386"/>
            <a:ext cx="2364969" cy="226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1"/>
              </a:lnSpc>
            </a:pPr>
            <a:r>
              <a:rPr lang="en-US" sz="1932" b="true">
                <a:solidFill>
                  <a:srgbClr val="7C2B8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การศึกษาปฐมวัย</a:t>
            </a:r>
          </a:p>
        </p:txBody>
      </p:sp>
      <p:sp>
        <p:nvSpPr>
          <p:cNvPr name="TextBox 22" id="22"/>
          <p:cNvSpPr txBox="true"/>
          <p:nvPr/>
        </p:nvSpPr>
        <p:spPr>
          <a:xfrm rot="-10800000">
            <a:off x="3942148" y="4674891"/>
            <a:ext cx="2364969" cy="226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1"/>
              </a:lnSpc>
            </a:pPr>
            <a:r>
              <a:rPr lang="en-US" sz="1932" b="true">
                <a:solidFill>
                  <a:srgbClr val="7C2B8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การศึกษาปฐมวัย</a:t>
            </a:r>
          </a:p>
        </p:txBody>
      </p:sp>
      <p:sp>
        <p:nvSpPr>
          <p:cNvPr name="TextBox 23" id="23"/>
          <p:cNvSpPr txBox="true"/>
          <p:nvPr/>
        </p:nvSpPr>
        <p:spPr>
          <a:xfrm rot="-10800000">
            <a:off x="1513535" y="4109487"/>
            <a:ext cx="7510195" cy="4034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7"/>
              </a:lnSpc>
            </a:pPr>
            <a:r>
              <a:rPr lang="en-US" sz="2799" b="true">
                <a:solidFill>
                  <a:srgbClr val="005493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มาตรฐานที่ 1 ผลลัพธ์คุณภาพของเด็กปฐมวัย</a:t>
            </a:r>
          </a:p>
        </p:txBody>
      </p:sp>
      <p:sp>
        <p:nvSpPr>
          <p:cNvPr name="Freeform 24" id="24"/>
          <p:cNvSpPr/>
          <p:nvPr/>
        </p:nvSpPr>
        <p:spPr>
          <a:xfrm flipH="false" flipV="true" rot="0">
            <a:off x="0" y="2883664"/>
            <a:ext cx="2370766" cy="2338168"/>
          </a:xfrm>
          <a:custGeom>
            <a:avLst/>
            <a:gdLst/>
            <a:ahLst/>
            <a:cxnLst/>
            <a:rect r="r" b="b" t="t" l="l"/>
            <a:pathLst>
              <a:path h="2338168" w="2370766">
                <a:moveTo>
                  <a:pt x="0" y="2338168"/>
                </a:moveTo>
                <a:lnTo>
                  <a:pt x="2370766" y="2338168"/>
                </a:lnTo>
                <a:lnTo>
                  <a:pt x="2370766" y="0"/>
                </a:lnTo>
                <a:lnTo>
                  <a:pt x="0" y="0"/>
                </a:lnTo>
                <a:lnTo>
                  <a:pt x="0" y="2338168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883664"/>
            <a:ext cx="10692000" cy="2338168"/>
            <a:chOff x="0" y="0"/>
            <a:chExt cx="3831771" cy="83794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831772" cy="837947"/>
            </a:xfrm>
            <a:custGeom>
              <a:avLst/>
              <a:gdLst/>
              <a:ahLst/>
              <a:cxnLst/>
              <a:rect r="r" b="b" t="t" l="l"/>
              <a:pathLst>
                <a:path h="837947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837947"/>
                  </a:lnTo>
                  <a:lnTo>
                    <a:pt x="0" y="837947"/>
                  </a:ln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D5D5D5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04775"/>
              <a:ext cx="3831771" cy="9427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5221832"/>
            <a:ext cx="10692000" cy="2338168"/>
            <a:chOff x="0" y="0"/>
            <a:chExt cx="3831771" cy="83794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831772" cy="837947"/>
            </a:xfrm>
            <a:custGeom>
              <a:avLst/>
              <a:gdLst/>
              <a:ahLst/>
              <a:cxnLst/>
              <a:rect r="r" b="b" t="t" l="l"/>
              <a:pathLst>
                <a:path h="837947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837947"/>
                  </a:lnTo>
                  <a:lnTo>
                    <a:pt x="0" y="837947"/>
                  </a:ln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D5D5D5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04775"/>
              <a:ext cx="3831771" cy="9427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2283923" y="6974743"/>
            <a:ext cx="8408077" cy="882848"/>
          </a:xfrm>
          <a:custGeom>
            <a:avLst/>
            <a:gdLst/>
            <a:ahLst/>
            <a:cxnLst/>
            <a:rect r="r" b="b" t="t" l="l"/>
            <a:pathLst>
              <a:path h="882848" w="8408077">
                <a:moveTo>
                  <a:pt x="0" y="0"/>
                </a:moveTo>
                <a:lnTo>
                  <a:pt x="8408077" y="0"/>
                </a:lnTo>
                <a:lnTo>
                  <a:pt x="8408077" y="882848"/>
                </a:lnTo>
                <a:lnTo>
                  <a:pt x="0" y="882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true" rot="0">
            <a:off x="0" y="2514364"/>
            <a:ext cx="8408077" cy="882848"/>
          </a:xfrm>
          <a:custGeom>
            <a:avLst/>
            <a:gdLst/>
            <a:ahLst/>
            <a:cxnLst/>
            <a:rect r="r" b="b" t="t" l="l"/>
            <a:pathLst>
              <a:path h="882848" w="8408077">
                <a:moveTo>
                  <a:pt x="8408077" y="882848"/>
                </a:moveTo>
                <a:lnTo>
                  <a:pt x="0" y="882848"/>
                </a:lnTo>
                <a:lnTo>
                  <a:pt x="0" y="0"/>
                </a:lnTo>
                <a:lnTo>
                  <a:pt x="8408077" y="0"/>
                </a:lnTo>
                <a:lnTo>
                  <a:pt x="8408077" y="88284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0" y="5288507"/>
            <a:ext cx="3086573" cy="2271493"/>
          </a:xfrm>
          <a:custGeom>
            <a:avLst/>
            <a:gdLst/>
            <a:ahLst/>
            <a:cxnLst/>
            <a:rect r="r" b="b" t="t" l="l"/>
            <a:pathLst>
              <a:path h="2271493" w="3086573">
                <a:moveTo>
                  <a:pt x="0" y="0"/>
                </a:moveTo>
                <a:lnTo>
                  <a:pt x="3086573" y="0"/>
                </a:lnTo>
                <a:lnTo>
                  <a:pt x="3086573" y="2271493"/>
                </a:lnTo>
                <a:lnTo>
                  <a:pt x="0" y="22714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6668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true" rot="0">
            <a:off x="7605427" y="2857653"/>
            <a:ext cx="3086573" cy="2271493"/>
          </a:xfrm>
          <a:custGeom>
            <a:avLst/>
            <a:gdLst/>
            <a:ahLst/>
            <a:cxnLst/>
            <a:rect r="r" b="b" t="t" l="l"/>
            <a:pathLst>
              <a:path h="2271493" w="3086573">
                <a:moveTo>
                  <a:pt x="3086573" y="2271493"/>
                </a:moveTo>
                <a:lnTo>
                  <a:pt x="0" y="2271493"/>
                </a:lnTo>
                <a:lnTo>
                  <a:pt x="0" y="0"/>
                </a:lnTo>
                <a:lnTo>
                  <a:pt x="3086573" y="0"/>
                </a:lnTo>
                <a:lnTo>
                  <a:pt x="3086573" y="2271493"/>
                </a:lnTo>
                <a:close/>
              </a:path>
            </a:pathLst>
          </a:custGeom>
          <a:blipFill>
            <a:blip r:embed="rId4"/>
            <a:stretch>
              <a:fillRect l="0" t="0" r="0" b="-6668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0" y="545496"/>
            <a:ext cx="10692000" cy="2338168"/>
            <a:chOff x="0" y="0"/>
            <a:chExt cx="3831771" cy="83794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831772" cy="837947"/>
            </a:xfrm>
            <a:custGeom>
              <a:avLst/>
              <a:gdLst/>
              <a:ahLst/>
              <a:cxnLst/>
              <a:rect r="r" b="b" t="t" l="l"/>
              <a:pathLst>
                <a:path h="837947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837947"/>
                  </a:lnTo>
                  <a:lnTo>
                    <a:pt x="0" y="837947"/>
                  </a:lnTo>
                  <a:close/>
                </a:path>
              </a:pathLst>
            </a:custGeom>
            <a:solidFill>
              <a:srgbClr val="273D6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04775"/>
              <a:ext cx="3831771" cy="9427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08000" y="5288507"/>
            <a:ext cx="875315" cy="876912"/>
          </a:xfrm>
          <a:custGeom>
            <a:avLst/>
            <a:gdLst/>
            <a:ahLst/>
            <a:cxnLst/>
            <a:rect r="r" b="b" t="t" l="l"/>
            <a:pathLst>
              <a:path h="876912" w="875315">
                <a:moveTo>
                  <a:pt x="0" y="0"/>
                </a:moveTo>
                <a:lnTo>
                  <a:pt x="875315" y="0"/>
                </a:lnTo>
                <a:lnTo>
                  <a:pt x="875315" y="876913"/>
                </a:lnTo>
                <a:lnTo>
                  <a:pt x="0" y="8769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21344" y="5326434"/>
            <a:ext cx="836510" cy="836510"/>
          </a:xfrm>
          <a:custGeom>
            <a:avLst/>
            <a:gdLst/>
            <a:ahLst/>
            <a:cxnLst/>
            <a:rect r="r" b="b" t="t" l="l"/>
            <a:pathLst>
              <a:path h="836510" w="836510">
                <a:moveTo>
                  <a:pt x="0" y="0"/>
                </a:moveTo>
                <a:lnTo>
                  <a:pt x="836510" y="0"/>
                </a:lnTo>
                <a:lnTo>
                  <a:pt x="836510" y="836510"/>
                </a:lnTo>
                <a:lnTo>
                  <a:pt x="0" y="8365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true" rot="0">
            <a:off x="9665400" y="4292636"/>
            <a:ext cx="875315" cy="876912"/>
          </a:xfrm>
          <a:custGeom>
            <a:avLst/>
            <a:gdLst/>
            <a:ahLst/>
            <a:cxnLst/>
            <a:rect r="r" b="b" t="t" l="l"/>
            <a:pathLst>
              <a:path h="876912" w="875315">
                <a:moveTo>
                  <a:pt x="875316" y="876912"/>
                </a:moveTo>
                <a:lnTo>
                  <a:pt x="0" y="876912"/>
                </a:lnTo>
                <a:lnTo>
                  <a:pt x="0" y="0"/>
                </a:lnTo>
                <a:lnTo>
                  <a:pt x="875316" y="0"/>
                </a:lnTo>
                <a:lnTo>
                  <a:pt x="875316" y="876912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true" rot="0">
            <a:off x="8878463" y="4292636"/>
            <a:ext cx="836510" cy="836510"/>
          </a:xfrm>
          <a:custGeom>
            <a:avLst/>
            <a:gdLst/>
            <a:ahLst/>
            <a:cxnLst/>
            <a:rect r="r" b="b" t="t" l="l"/>
            <a:pathLst>
              <a:path h="836510" w="836510">
                <a:moveTo>
                  <a:pt x="0" y="836510"/>
                </a:moveTo>
                <a:lnTo>
                  <a:pt x="836510" y="836510"/>
                </a:lnTo>
                <a:lnTo>
                  <a:pt x="836510" y="0"/>
                </a:lnTo>
                <a:lnTo>
                  <a:pt x="0" y="0"/>
                </a:lnTo>
                <a:lnTo>
                  <a:pt x="0" y="83651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true" flipV="false" rot="0">
            <a:off x="8321234" y="5221832"/>
            <a:ext cx="2370766" cy="2338168"/>
          </a:xfrm>
          <a:custGeom>
            <a:avLst/>
            <a:gdLst/>
            <a:ahLst/>
            <a:cxnLst/>
            <a:rect r="r" b="b" t="t" l="l"/>
            <a:pathLst>
              <a:path h="2338168" w="2370766">
                <a:moveTo>
                  <a:pt x="2370766" y="0"/>
                </a:moveTo>
                <a:lnTo>
                  <a:pt x="0" y="0"/>
                </a:lnTo>
                <a:lnTo>
                  <a:pt x="0" y="2338168"/>
                </a:lnTo>
                <a:lnTo>
                  <a:pt x="2370766" y="2338168"/>
                </a:lnTo>
                <a:lnTo>
                  <a:pt x="237076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649854" y="5866414"/>
            <a:ext cx="7510195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7"/>
              </a:lnSpc>
            </a:pPr>
            <a:r>
              <a:rPr lang="en-US" sz="2799" b="true">
                <a:solidFill>
                  <a:srgbClr val="005493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มาตรฐานที่ 2 การบริหารจัดการสถานพัฒนา</a:t>
            </a:r>
          </a:p>
          <a:p>
            <a:pPr algn="ctr">
              <a:lnSpc>
                <a:spcPts val="3107"/>
              </a:lnSpc>
            </a:pPr>
            <a:r>
              <a:rPr lang="en-US" sz="2799" b="true">
                <a:solidFill>
                  <a:srgbClr val="005493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เด็กปฐมวัย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163516" y="5554386"/>
            <a:ext cx="2364969" cy="226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1"/>
              </a:lnSpc>
            </a:pPr>
            <a:r>
              <a:rPr lang="en-US" sz="1932" b="true">
                <a:solidFill>
                  <a:srgbClr val="7C2B8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การศึกษาปฐมวัย</a:t>
            </a:r>
          </a:p>
        </p:txBody>
      </p:sp>
      <p:sp>
        <p:nvSpPr>
          <p:cNvPr name="TextBox 22" id="22"/>
          <p:cNvSpPr txBox="true"/>
          <p:nvPr/>
        </p:nvSpPr>
        <p:spPr>
          <a:xfrm rot="-10800000">
            <a:off x="3942148" y="4674891"/>
            <a:ext cx="2364969" cy="226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1"/>
              </a:lnSpc>
            </a:pPr>
            <a:r>
              <a:rPr lang="en-US" sz="1932" b="true">
                <a:solidFill>
                  <a:srgbClr val="7C2B8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การศึกษาปฐมวัย</a:t>
            </a:r>
          </a:p>
        </p:txBody>
      </p:sp>
      <p:sp>
        <p:nvSpPr>
          <p:cNvPr name="TextBox 23" id="23"/>
          <p:cNvSpPr txBox="true"/>
          <p:nvPr/>
        </p:nvSpPr>
        <p:spPr>
          <a:xfrm rot="-10800000">
            <a:off x="1513535" y="3795162"/>
            <a:ext cx="7510195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7"/>
              </a:lnSpc>
            </a:pPr>
            <a:r>
              <a:rPr lang="en-US" sz="2799" b="true">
                <a:solidFill>
                  <a:srgbClr val="005493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มาตรฐานที่ 2 การบริหารจัดการสถานพัฒนา</a:t>
            </a:r>
          </a:p>
          <a:p>
            <a:pPr algn="ctr">
              <a:lnSpc>
                <a:spcPts val="3107"/>
              </a:lnSpc>
            </a:pPr>
            <a:r>
              <a:rPr lang="en-US" sz="2799" b="true">
                <a:solidFill>
                  <a:srgbClr val="005493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เด็กปฐมวัย</a:t>
            </a:r>
          </a:p>
        </p:txBody>
      </p:sp>
      <p:sp>
        <p:nvSpPr>
          <p:cNvPr name="Freeform 24" id="24"/>
          <p:cNvSpPr/>
          <p:nvPr/>
        </p:nvSpPr>
        <p:spPr>
          <a:xfrm flipH="false" flipV="true" rot="0">
            <a:off x="0" y="2883664"/>
            <a:ext cx="2370766" cy="2338168"/>
          </a:xfrm>
          <a:custGeom>
            <a:avLst/>
            <a:gdLst/>
            <a:ahLst/>
            <a:cxnLst/>
            <a:rect r="r" b="b" t="t" l="l"/>
            <a:pathLst>
              <a:path h="2338168" w="2370766">
                <a:moveTo>
                  <a:pt x="0" y="2338168"/>
                </a:moveTo>
                <a:lnTo>
                  <a:pt x="2370766" y="2338168"/>
                </a:lnTo>
                <a:lnTo>
                  <a:pt x="2370766" y="0"/>
                </a:lnTo>
                <a:lnTo>
                  <a:pt x="0" y="0"/>
                </a:lnTo>
                <a:lnTo>
                  <a:pt x="0" y="2338168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883664"/>
            <a:ext cx="10692000" cy="2338168"/>
            <a:chOff x="0" y="0"/>
            <a:chExt cx="3831771" cy="83794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831772" cy="837947"/>
            </a:xfrm>
            <a:custGeom>
              <a:avLst/>
              <a:gdLst/>
              <a:ahLst/>
              <a:cxnLst/>
              <a:rect r="r" b="b" t="t" l="l"/>
              <a:pathLst>
                <a:path h="837947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837947"/>
                  </a:lnTo>
                  <a:lnTo>
                    <a:pt x="0" y="837947"/>
                  </a:ln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D5D5D5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04775"/>
              <a:ext cx="3831771" cy="9427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5221832"/>
            <a:ext cx="10692000" cy="2338168"/>
            <a:chOff x="0" y="0"/>
            <a:chExt cx="3831771" cy="83794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831772" cy="837947"/>
            </a:xfrm>
            <a:custGeom>
              <a:avLst/>
              <a:gdLst/>
              <a:ahLst/>
              <a:cxnLst/>
              <a:rect r="r" b="b" t="t" l="l"/>
              <a:pathLst>
                <a:path h="837947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837947"/>
                  </a:lnTo>
                  <a:lnTo>
                    <a:pt x="0" y="837947"/>
                  </a:ln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D5D5D5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04775"/>
              <a:ext cx="3831771" cy="9427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2283923" y="6974743"/>
            <a:ext cx="8408077" cy="882848"/>
          </a:xfrm>
          <a:custGeom>
            <a:avLst/>
            <a:gdLst/>
            <a:ahLst/>
            <a:cxnLst/>
            <a:rect r="r" b="b" t="t" l="l"/>
            <a:pathLst>
              <a:path h="882848" w="8408077">
                <a:moveTo>
                  <a:pt x="0" y="0"/>
                </a:moveTo>
                <a:lnTo>
                  <a:pt x="8408077" y="0"/>
                </a:lnTo>
                <a:lnTo>
                  <a:pt x="8408077" y="882848"/>
                </a:lnTo>
                <a:lnTo>
                  <a:pt x="0" y="882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true" rot="0">
            <a:off x="0" y="2514364"/>
            <a:ext cx="8408077" cy="882848"/>
          </a:xfrm>
          <a:custGeom>
            <a:avLst/>
            <a:gdLst/>
            <a:ahLst/>
            <a:cxnLst/>
            <a:rect r="r" b="b" t="t" l="l"/>
            <a:pathLst>
              <a:path h="882848" w="8408077">
                <a:moveTo>
                  <a:pt x="8408077" y="882848"/>
                </a:moveTo>
                <a:lnTo>
                  <a:pt x="0" y="882848"/>
                </a:lnTo>
                <a:lnTo>
                  <a:pt x="0" y="0"/>
                </a:lnTo>
                <a:lnTo>
                  <a:pt x="8408077" y="0"/>
                </a:lnTo>
                <a:lnTo>
                  <a:pt x="8408077" y="88284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0" y="5288507"/>
            <a:ext cx="3086573" cy="2271493"/>
          </a:xfrm>
          <a:custGeom>
            <a:avLst/>
            <a:gdLst/>
            <a:ahLst/>
            <a:cxnLst/>
            <a:rect r="r" b="b" t="t" l="l"/>
            <a:pathLst>
              <a:path h="2271493" w="3086573">
                <a:moveTo>
                  <a:pt x="0" y="0"/>
                </a:moveTo>
                <a:lnTo>
                  <a:pt x="3086573" y="0"/>
                </a:lnTo>
                <a:lnTo>
                  <a:pt x="3086573" y="2271493"/>
                </a:lnTo>
                <a:lnTo>
                  <a:pt x="0" y="22714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6668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true" rot="0">
            <a:off x="7605427" y="2857653"/>
            <a:ext cx="3086573" cy="2271493"/>
          </a:xfrm>
          <a:custGeom>
            <a:avLst/>
            <a:gdLst/>
            <a:ahLst/>
            <a:cxnLst/>
            <a:rect r="r" b="b" t="t" l="l"/>
            <a:pathLst>
              <a:path h="2271493" w="3086573">
                <a:moveTo>
                  <a:pt x="3086573" y="2271493"/>
                </a:moveTo>
                <a:lnTo>
                  <a:pt x="0" y="2271493"/>
                </a:lnTo>
                <a:lnTo>
                  <a:pt x="0" y="0"/>
                </a:lnTo>
                <a:lnTo>
                  <a:pt x="3086573" y="0"/>
                </a:lnTo>
                <a:lnTo>
                  <a:pt x="3086573" y="2271493"/>
                </a:lnTo>
                <a:close/>
              </a:path>
            </a:pathLst>
          </a:custGeom>
          <a:blipFill>
            <a:blip r:embed="rId4"/>
            <a:stretch>
              <a:fillRect l="0" t="0" r="0" b="-6668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0" y="545496"/>
            <a:ext cx="10692000" cy="2338168"/>
            <a:chOff x="0" y="0"/>
            <a:chExt cx="3831771" cy="83794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831772" cy="837947"/>
            </a:xfrm>
            <a:custGeom>
              <a:avLst/>
              <a:gdLst/>
              <a:ahLst/>
              <a:cxnLst/>
              <a:rect r="r" b="b" t="t" l="l"/>
              <a:pathLst>
                <a:path h="837947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837947"/>
                  </a:lnTo>
                  <a:lnTo>
                    <a:pt x="0" y="837947"/>
                  </a:lnTo>
                  <a:close/>
                </a:path>
              </a:pathLst>
            </a:custGeom>
            <a:solidFill>
              <a:srgbClr val="273D6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04775"/>
              <a:ext cx="3831771" cy="9427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08000" y="5288507"/>
            <a:ext cx="875315" cy="876912"/>
          </a:xfrm>
          <a:custGeom>
            <a:avLst/>
            <a:gdLst/>
            <a:ahLst/>
            <a:cxnLst/>
            <a:rect r="r" b="b" t="t" l="l"/>
            <a:pathLst>
              <a:path h="876912" w="875315">
                <a:moveTo>
                  <a:pt x="0" y="0"/>
                </a:moveTo>
                <a:lnTo>
                  <a:pt x="875315" y="0"/>
                </a:lnTo>
                <a:lnTo>
                  <a:pt x="875315" y="876913"/>
                </a:lnTo>
                <a:lnTo>
                  <a:pt x="0" y="8769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21344" y="5326434"/>
            <a:ext cx="836510" cy="836510"/>
          </a:xfrm>
          <a:custGeom>
            <a:avLst/>
            <a:gdLst/>
            <a:ahLst/>
            <a:cxnLst/>
            <a:rect r="r" b="b" t="t" l="l"/>
            <a:pathLst>
              <a:path h="836510" w="836510">
                <a:moveTo>
                  <a:pt x="0" y="0"/>
                </a:moveTo>
                <a:lnTo>
                  <a:pt x="836510" y="0"/>
                </a:lnTo>
                <a:lnTo>
                  <a:pt x="836510" y="836510"/>
                </a:lnTo>
                <a:lnTo>
                  <a:pt x="0" y="8365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true" rot="0">
            <a:off x="9665400" y="4292636"/>
            <a:ext cx="875315" cy="876912"/>
          </a:xfrm>
          <a:custGeom>
            <a:avLst/>
            <a:gdLst/>
            <a:ahLst/>
            <a:cxnLst/>
            <a:rect r="r" b="b" t="t" l="l"/>
            <a:pathLst>
              <a:path h="876912" w="875315">
                <a:moveTo>
                  <a:pt x="875316" y="876912"/>
                </a:moveTo>
                <a:lnTo>
                  <a:pt x="0" y="876912"/>
                </a:lnTo>
                <a:lnTo>
                  <a:pt x="0" y="0"/>
                </a:lnTo>
                <a:lnTo>
                  <a:pt x="875316" y="0"/>
                </a:lnTo>
                <a:lnTo>
                  <a:pt x="875316" y="876912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true" rot="0">
            <a:off x="8878463" y="4292636"/>
            <a:ext cx="836510" cy="836510"/>
          </a:xfrm>
          <a:custGeom>
            <a:avLst/>
            <a:gdLst/>
            <a:ahLst/>
            <a:cxnLst/>
            <a:rect r="r" b="b" t="t" l="l"/>
            <a:pathLst>
              <a:path h="836510" w="836510">
                <a:moveTo>
                  <a:pt x="0" y="836510"/>
                </a:moveTo>
                <a:lnTo>
                  <a:pt x="836510" y="836510"/>
                </a:lnTo>
                <a:lnTo>
                  <a:pt x="836510" y="0"/>
                </a:lnTo>
                <a:lnTo>
                  <a:pt x="0" y="0"/>
                </a:lnTo>
                <a:lnTo>
                  <a:pt x="0" y="83651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true" flipV="false" rot="0">
            <a:off x="8321234" y="5221832"/>
            <a:ext cx="2370766" cy="2338168"/>
          </a:xfrm>
          <a:custGeom>
            <a:avLst/>
            <a:gdLst/>
            <a:ahLst/>
            <a:cxnLst/>
            <a:rect r="r" b="b" t="t" l="l"/>
            <a:pathLst>
              <a:path h="2338168" w="2370766">
                <a:moveTo>
                  <a:pt x="2370766" y="0"/>
                </a:moveTo>
                <a:lnTo>
                  <a:pt x="0" y="0"/>
                </a:lnTo>
                <a:lnTo>
                  <a:pt x="0" y="2338168"/>
                </a:lnTo>
                <a:lnTo>
                  <a:pt x="2370766" y="2338168"/>
                </a:lnTo>
                <a:lnTo>
                  <a:pt x="237076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649854" y="5866414"/>
            <a:ext cx="7510195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7"/>
              </a:lnSpc>
            </a:pPr>
            <a:r>
              <a:rPr lang="en-US" sz="2799" b="true">
                <a:solidFill>
                  <a:srgbClr val="005493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มาตรฐานที่ 3 การพัฒนาคุณภาพ</a:t>
            </a:r>
          </a:p>
          <a:p>
            <a:pPr algn="ctr">
              <a:lnSpc>
                <a:spcPts val="3107"/>
              </a:lnSpc>
            </a:pPr>
            <a:r>
              <a:rPr lang="en-US" sz="2799" b="true">
                <a:solidFill>
                  <a:srgbClr val="005493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การจัดประสบการณ์เรียนรู้เด็กปฐมวัย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163516" y="5554386"/>
            <a:ext cx="2364969" cy="226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1"/>
              </a:lnSpc>
            </a:pPr>
            <a:r>
              <a:rPr lang="en-US" sz="1932" b="true">
                <a:solidFill>
                  <a:srgbClr val="7C2B8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การศึกษาปฐมวัย</a:t>
            </a:r>
          </a:p>
        </p:txBody>
      </p:sp>
      <p:sp>
        <p:nvSpPr>
          <p:cNvPr name="TextBox 22" id="22"/>
          <p:cNvSpPr txBox="true"/>
          <p:nvPr/>
        </p:nvSpPr>
        <p:spPr>
          <a:xfrm rot="-10800000">
            <a:off x="3942148" y="4674891"/>
            <a:ext cx="2364969" cy="226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1"/>
              </a:lnSpc>
            </a:pPr>
            <a:r>
              <a:rPr lang="en-US" sz="1932" b="true">
                <a:solidFill>
                  <a:srgbClr val="7C2B8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การศึกษาปฐมวัย</a:t>
            </a:r>
          </a:p>
        </p:txBody>
      </p:sp>
      <p:sp>
        <p:nvSpPr>
          <p:cNvPr name="TextBox 23" id="23"/>
          <p:cNvSpPr txBox="true"/>
          <p:nvPr/>
        </p:nvSpPr>
        <p:spPr>
          <a:xfrm rot="-10800000">
            <a:off x="1513535" y="3795162"/>
            <a:ext cx="7510195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7"/>
              </a:lnSpc>
            </a:pPr>
            <a:r>
              <a:rPr lang="en-US" sz="2799" b="true">
                <a:solidFill>
                  <a:srgbClr val="005493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มาตรฐานที่ 3 การพัฒนาคุณภาพ</a:t>
            </a:r>
          </a:p>
          <a:p>
            <a:pPr algn="ctr">
              <a:lnSpc>
                <a:spcPts val="3107"/>
              </a:lnSpc>
            </a:pPr>
            <a:r>
              <a:rPr lang="en-US" sz="2799" b="true">
                <a:solidFill>
                  <a:srgbClr val="005493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การจัดประสบการณ์เรียนรู้เด็กปฐมวัย</a:t>
            </a:r>
          </a:p>
        </p:txBody>
      </p:sp>
      <p:sp>
        <p:nvSpPr>
          <p:cNvPr name="Freeform 24" id="24"/>
          <p:cNvSpPr/>
          <p:nvPr/>
        </p:nvSpPr>
        <p:spPr>
          <a:xfrm flipH="false" flipV="true" rot="0">
            <a:off x="0" y="2883664"/>
            <a:ext cx="2370766" cy="2338168"/>
          </a:xfrm>
          <a:custGeom>
            <a:avLst/>
            <a:gdLst/>
            <a:ahLst/>
            <a:cxnLst/>
            <a:rect r="r" b="b" t="t" l="l"/>
            <a:pathLst>
              <a:path h="2338168" w="2370766">
                <a:moveTo>
                  <a:pt x="0" y="2338168"/>
                </a:moveTo>
                <a:lnTo>
                  <a:pt x="2370766" y="2338168"/>
                </a:lnTo>
                <a:lnTo>
                  <a:pt x="2370766" y="0"/>
                </a:lnTo>
                <a:lnTo>
                  <a:pt x="0" y="0"/>
                </a:lnTo>
                <a:lnTo>
                  <a:pt x="0" y="2338168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DAGtQhyNdFs</dc:identifier>
  <dcterms:modified xsi:type="dcterms:W3CDTF">2011-08-01T06:04:30Z</dcterms:modified>
  <cp:revision>1</cp:revision>
  <dc:title>สำเนาของ ป้ายสามเหลี่ยมแบบพับเอง</dc:title>
</cp:coreProperties>
</file>